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8" r:id="rId2"/>
    <p:sldId id="302" r:id="rId3"/>
    <p:sldId id="318" r:id="rId4"/>
    <p:sldId id="308" r:id="rId5"/>
    <p:sldId id="303" r:id="rId6"/>
    <p:sldId id="310" r:id="rId7"/>
    <p:sldId id="305" r:id="rId8"/>
    <p:sldId id="314" r:id="rId9"/>
    <p:sldId id="316" r:id="rId10"/>
    <p:sldId id="312" r:id="rId11"/>
    <p:sldId id="317" r:id="rId12"/>
    <p:sldId id="320" r:id="rId13"/>
    <p:sldId id="313" r:id="rId14"/>
    <p:sldId id="319" r:id="rId15"/>
    <p:sldId id="307" r:id="rId16"/>
    <p:sldId id="311" r:id="rId17"/>
    <p:sldId id="28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E7"/>
    <a:srgbClr val="F6D6CB"/>
    <a:srgbClr val="CEC9B5"/>
    <a:srgbClr val="FE12ED"/>
    <a:srgbClr val="69685B"/>
    <a:srgbClr val="66A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C95E2-FD2D-ADBF-36E2-C9B64B9D3875}" v="47" dt="2022-12-05T22:48:48.376"/>
    <p1510:client id="{242D0442-3D30-430B-96C3-622BADA191C4}" v="11" dt="2022-12-05T23:53:25.353"/>
    <p1510:client id="{5592203F-285C-DFDA-B897-C4050CB3F846}" v="117" dt="2022-12-05T22:41:59.012"/>
    <p1510:client id="{A3790DCB-E793-424F-999E-E4EA9ED46EAA}" v="2" dt="2022-12-05T21:42:39.246"/>
    <p1510:client id="{E62FCCA5-9C92-F619-E735-A91FCEEF53BB}" v="28" dt="2022-12-05T22:46:00.019"/>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6/11/2023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1T00:29:13.340"/>
    </inkml:context>
    <inkml:brush xml:id="br0">
      <inkml:brushProperty name="width" value="0.05" units="cm"/>
      <inkml:brushProperty name="height" value="0.05" units="cm"/>
    </inkml:brush>
  </inkml:definitions>
  <inkml:trace contextRef="#ctx0" brushRef="#br0">0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6/11/2023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10000"/>
      </a:lnSpc>
      <a:buFont typeface="Arial" panose="020B0604020202020204" pitchFamily="34" charset="0"/>
      <a:buNone/>
      <a:defRPr sz="12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a:p>
        </p:txBody>
      </p:sp>
      <p:sp>
        <p:nvSpPr>
          <p:cNvPr id="4" name="Slide Number Placeholder 3"/>
          <p:cNvSpPr>
            <a:spLocks noGrp="1"/>
          </p:cNvSpPr>
          <p:nvPr>
            <p:ph type="sldNum" sz="quarter" idx="5"/>
          </p:nvPr>
        </p:nvSpPr>
        <p:spPr/>
        <p:txBody>
          <a:bodyPr/>
          <a:lstStyle/>
          <a:p>
            <a:fld id="{4476A24B-926E-40EB-9E1B-5321DC3775E5}" type="slidenum">
              <a:rPr lang="en-US" smtClean="0"/>
              <a:t>1</a:t>
            </a:fld>
            <a:endParaRPr lang="en-US"/>
          </a:p>
        </p:txBody>
      </p:sp>
    </p:spTree>
    <p:extLst>
      <p:ext uri="{BB962C8B-B14F-4D97-AF65-F5344CB8AC3E}">
        <p14:creationId xmlns:p14="http://schemas.microsoft.com/office/powerpoint/2010/main" val="1850509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As a side addition to our project, we created a barebones outline of the frontend to a potential outline that we'd roll out as part of the roadside assistance service.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4476A24B-926E-40EB-9E1B-5321DC3775E5}" type="slidenum">
              <a:rPr lang="en-US" smtClean="0"/>
              <a:t>13</a:t>
            </a:fld>
            <a:endParaRPr lang="en-US"/>
          </a:p>
        </p:txBody>
      </p:sp>
    </p:spTree>
    <p:extLst>
      <p:ext uri="{BB962C8B-B14F-4D97-AF65-F5344CB8AC3E}">
        <p14:creationId xmlns:p14="http://schemas.microsoft.com/office/powerpoint/2010/main" val="2560467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Here is an example of the data input and text output – after entering location and fuel information, the application would respond with guidance on nearby fueling stations and also confirmation about fuel delivery.</a:t>
            </a:r>
          </a:p>
          <a:p>
            <a:r>
              <a:rPr lang="en-US">
                <a:latin typeface="Calibri"/>
                <a:cs typeface="Calibri"/>
              </a:rPr>
              <a:t>Given more time and funding, we'd be able to work more on the application to make the frontend more appealing while also possibly connecting with Google's Maps API to actually provide distance and direction to the user. </a:t>
            </a:r>
          </a:p>
        </p:txBody>
      </p:sp>
      <p:sp>
        <p:nvSpPr>
          <p:cNvPr id="4" name="Slide Number Placeholder 3"/>
          <p:cNvSpPr>
            <a:spLocks noGrp="1"/>
          </p:cNvSpPr>
          <p:nvPr>
            <p:ph type="sldNum" sz="quarter" idx="5"/>
          </p:nvPr>
        </p:nvSpPr>
        <p:spPr/>
        <p:txBody>
          <a:bodyPr/>
          <a:lstStyle/>
          <a:p>
            <a:fld id="{4476A24B-926E-40EB-9E1B-5321DC3775E5}" type="slidenum">
              <a:rPr lang="en-US" smtClean="0"/>
              <a:t>14</a:t>
            </a:fld>
            <a:endParaRPr lang="en-US"/>
          </a:p>
        </p:txBody>
      </p:sp>
    </p:spTree>
    <p:extLst>
      <p:ext uri="{BB962C8B-B14F-4D97-AF65-F5344CB8AC3E}">
        <p14:creationId xmlns:p14="http://schemas.microsoft.com/office/powerpoint/2010/main" val="327855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55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2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489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Main Idea">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905001"/>
            <a:ext cx="10375675" cy="2225262"/>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a:cxnSpLocks/>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78507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r Main Idea-2">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a:p>
        </p:txBody>
      </p:sp>
      <p:sp>
        <p:nvSpPr>
          <p:cNvPr id="2" name="Title 1"/>
          <p:cNvSpPr>
            <a:spLocks noGrp="1"/>
          </p:cNvSpPr>
          <p:nvPr>
            <p:ph type="title"/>
          </p:nvPr>
        </p:nvSpPr>
        <p:spPr>
          <a:xfrm>
            <a:off x="899673" y="1127050"/>
            <a:ext cx="5192783" cy="3555295"/>
          </a:xfrm>
        </p:spPr>
        <p:txBody>
          <a:bodyPr anchor="ctr"/>
          <a:lstStyle>
            <a:lvl1pPr>
              <a:defRPr sz="4200">
                <a:solidFill>
                  <a:schemeClr val="bg1"/>
                </a:solidFill>
              </a:defRPr>
            </a:lvl1pPr>
          </a:lstStyle>
          <a:p>
            <a:r>
              <a:rPr lang="en-US"/>
              <a:t>Click to edit Master title style</a:t>
            </a:r>
          </a:p>
        </p:txBody>
      </p:sp>
      <p:sp>
        <p:nvSpPr>
          <p:cNvPr id="10" name="Text Placeholder 9"/>
          <p:cNvSpPr>
            <a:spLocks noGrp="1"/>
          </p:cNvSpPr>
          <p:nvPr>
            <p:ph type="body" sz="quarter" idx="14" hasCustomPrompt="1"/>
          </p:nvPr>
        </p:nvSpPr>
        <p:spPr>
          <a:xfrm>
            <a:off x="899605" y="5024927"/>
            <a:ext cx="5192851"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a:cxnSpLocks/>
          </p:cNvCxnSpPr>
          <p:nvPr userDrawn="1"/>
        </p:nvCxnSpPr>
        <p:spPr>
          <a:xfrm>
            <a:off x="904048" y="1009936"/>
            <a:ext cx="51884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06298" y="4802043"/>
            <a:ext cx="5161797"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4977"/>
              <a:gd name="connsiteY0" fmla="*/ 0 h 10000"/>
              <a:gd name="connsiteX1" fmla="*/ 486 w 4977"/>
              <a:gd name="connsiteY1" fmla="*/ 0 h 10000"/>
              <a:gd name="connsiteX2" fmla="*/ 621 w 4977"/>
              <a:gd name="connsiteY2" fmla="*/ 10000 h 10000"/>
              <a:gd name="connsiteX3" fmla="*/ 757 w 4977"/>
              <a:gd name="connsiteY3" fmla="*/ 0 h 10000"/>
              <a:gd name="connsiteX4" fmla="*/ 4977 w 497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 h="10000">
                <a:moveTo>
                  <a:pt x="0" y="0"/>
                </a:moveTo>
                <a:lnTo>
                  <a:pt x="486" y="0"/>
                </a:lnTo>
                <a:lnTo>
                  <a:pt x="621" y="10000"/>
                </a:lnTo>
                <a:cubicBezTo>
                  <a:pt x="666" y="6667"/>
                  <a:pt x="712" y="3333"/>
                  <a:pt x="757" y="0"/>
                </a:cubicBezTo>
                <a:lnTo>
                  <a:pt x="4977"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76393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r Main Idea-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508" y="1905001"/>
            <a:ext cx="10366800" cy="2225262"/>
          </a:xfrm>
        </p:spPr>
        <p:txBody>
          <a:bodyPr anchor="ctr"/>
          <a:lstStyle>
            <a:lvl1pPr>
              <a:lnSpc>
                <a:spcPct val="95000"/>
              </a:lnSpc>
              <a:defRPr sz="4200">
                <a:solidFill>
                  <a:schemeClr val="tx2"/>
                </a:solidFill>
              </a:defRPr>
            </a:lvl1pPr>
          </a:lstStyle>
          <a:p>
            <a:r>
              <a:rPr lang="en-US"/>
              <a:t>Click to edit Master title style</a:t>
            </a:r>
          </a:p>
        </p:txBody>
      </p:sp>
      <p:sp>
        <p:nvSpPr>
          <p:cNvPr id="10" name="Text Placeholder 9"/>
          <p:cNvSpPr>
            <a:spLocks noGrp="1"/>
          </p:cNvSpPr>
          <p:nvPr>
            <p:ph type="body" sz="quarter" idx="14" hasCustomPrompt="1"/>
          </p:nvPr>
        </p:nvSpPr>
        <p:spPr>
          <a:xfrm>
            <a:off x="911441" y="4620890"/>
            <a:ext cx="10369051" cy="1415772"/>
          </a:xfrm>
        </p:spPr>
        <p:txBody>
          <a:bodyPr>
            <a:noAutofit/>
          </a:bodyPr>
          <a:lstStyle>
            <a:lvl1pPr marL="0" indent="0">
              <a:lnSpc>
                <a:spcPct val="95000"/>
              </a:lnSpc>
              <a:spcAft>
                <a:spcPts val="0"/>
              </a:spcAft>
              <a:buFont typeface="Arial" panose="020B0604020202020204" pitchFamily="34" charset="0"/>
              <a:buChar char="​"/>
              <a:defRPr sz="2100" i="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p:cNvGrpSpPr/>
          <p:nvPr userDrawn="1"/>
        </p:nvGrpSpPr>
        <p:grpSpPr>
          <a:xfrm>
            <a:off x="911508" y="1732950"/>
            <a:ext cx="10369051"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399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p:bg>
      <p:bgPr>
        <a:gradFill>
          <a:gsLst>
            <a:gs pos="0">
              <a:schemeClr val="tx2">
                <a:lumMod val="91000"/>
                <a:lumOff val="9000"/>
              </a:schemeClr>
            </a:gs>
            <a:gs pos="76000">
              <a:schemeClr val="tx2">
                <a:lumMod val="75000"/>
              </a:schemeClr>
            </a:gs>
          </a:gsLst>
          <a:path path="circle">
            <a:fillToRect l="100000" t="100000"/>
          </a:path>
        </a:gradFill>
        <a:effectLst/>
      </p:bgPr>
    </p:bg>
    <p:spTree>
      <p:nvGrpSpPr>
        <p:cNvPr id="1" name=""/>
        <p:cNvGrpSpPr/>
        <p:nvPr/>
      </p:nvGrpSpPr>
      <p:grpSpPr>
        <a:xfrm>
          <a:off x="0" y="0"/>
          <a:ext cx="0" cy="0"/>
          <a:chOff x="0" y="0"/>
          <a:chExt cx="0" cy="0"/>
        </a:xfrm>
      </p:grpSpPr>
      <p:sp>
        <p:nvSpPr>
          <p:cNvPr id="25" name="TextBox 24"/>
          <p:cNvSpPr txBox="1"/>
          <p:nvPr userDrawn="1"/>
        </p:nvSpPr>
        <p:spPr>
          <a:xfrm>
            <a:off x="-1270000" y="2959100"/>
            <a:ext cx="65" cy="302390"/>
          </a:xfrm>
          <a:prstGeom prst="rect">
            <a:avLst/>
          </a:prstGeom>
          <a:noFill/>
        </p:spPr>
        <p:txBody>
          <a:bodyPr wrap="none" lIns="0" tIns="0" rIns="0" bIns="0" rtlCol="0">
            <a:spAutoFit/>
          </a:bodyPr>
          <a:lstStyle/>
          <a:p>
            <a:pPr>
              <a:lnSpc>
                <a:spcPct val="120000"/>
              </a:lnSpc>
            </a:pPr>
            <a:endParaRPr lang="en-US" sz="1800">
              <a:solidFill>
                <a:schemeClr val="tx2"/>
              </a:solidFill>
            </a:endParaRPr>
          </a:p>
        </p:txBody>
      </p:sp>
      <p:sp>
        <p:nvSpPr>
          <p:cNvPr id="37" name="Text Placeholder 31"/>
          <p:cNvSpPr>
            <a:spLocks noGrp="1"/>
          </p:cNvSpPr>
          <p:nvPr>
            <p:ph type="body" sz="quarter" idx="10"/>
          </p:nvPr>
        </p:nvSpPr>
        <p:spPr>
          <a:xfrm>
            <a:off x="8223684" y="2904236"/>
            <a:ext cx="3068713" cy="2746756"/>
          </a:xfrm>
        </p:spPr>
        <p:txBody>
          <a:bodyPr/>
          <a:lstStyle>
            <a:lvl1pPr marL="0" indent="0">
              <a:spcBef>
                <a:spcPts val="0"/>
              </a:spcBef>
              <a:spcAft>
                <a:spcPts val="0"/>
              </a:spcAft>
              <a:defRPr lang="en-US" sz="1700" i="0" dirty="0" smtClean="0">
                <a:solidFill>
                  <a:schemeClr val="bg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bg1"/>
                </a:solidFill>
              </a:defRPr>
            </a:lvl2pPr>
            <a:lvl3pPr marL="0" indent="0">
              <a:lnSpc>
                <a:spcPct val="110000"/>
              </a:lnSpc>
              <a:spcBef>
                <a:spcPts val="0"/>
              </a:spcBef>
              <a:spcAft>
                <a:spcPts val="0"/>
              </a:spcAft>
              <a:buFont typeface="Arial" panose="020B0604020202020204" pitchFamily="34" charset="0"/>
              <a:buChar char="​"/>
              <a:defRPr sz="1500">
                <a:solidFill>
                  <a:schemeClr val="bg1"/>
                </a:solidFill>
              </a:defRPr>
            </a:lvl3pPr>
            <a:lvl4pPr marL="0" indent="0">
              <a:lnSpc>
                <a:spcPct val="110000"/>
              </a:lnSpc>
              <a:spcBef>
                <a:spcPts val="0"/>
              </a:spcBef>
              <a:spcAft>
                <a:spcPts val="0"/>
              </a:spcAft>
              <a:buFont typeface="Arial" panose="020B0604020202020204" pitchFamily="34" charset="0"/>
              <a:buChar char="​"/>
              <a:defRPr sz="1500">
                <a:solidFill>
                  <a:schemeClr val="bg1"/>
                </a:solidFill>
              </a:defRPr>
            </a:lvl4pPr>
            <a:lvl5pPr marL="0" indent="0">
              <a:lnSpc>
                <a:spcPct val="110000"/>
              </a:lnSpc>
              <a:spcBef>
                <a:spcPts val="0"/>
              </a:spcBef>
              <a:spcAft>
                <a:spcPts val="0"/>
              </a:spcAft>
              <a:buFont typeface="Arial" panose="020B0604020202020204" pitchFamily="34" charset="0"/>
              <a:buChar char="​"/>
              <a:defRPr sz="15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902208" y="2940813"/>
            <a:ext cx="6117069" cy="2946231"/>
          </a:xfrm>
        </p:spPr>
        <p:txBody>
          <a:bodyPr/>
          <a:lstStyle>
            <a:lvl1pPr marL="0" algn="r" defTabSz="914400" rtl="0" eaLnBrk="1" latinLnBrk="0" hangingPunct="1">
              <a:lnSpc>
                <a:spcPct val="70000"/>
              </a:lnSpc>
              <a:buNone/>
              <a:defRPr lang="en-US" sz="7000" kern="1200" dirty="0" smtClean="0">
                <a:solidFill>
                  <a:schemeClr val="bg1"/>
                </a:solidFill>
                <a:latin typeface="Georgia" panose="02040502050405020303" pitchFamily="18" charset="0"/>
                <a:ea typeface="+mn-ea"/>
                <a:cs typeface="+mn-cs"/>
              </a:defRPr>
            </a:lvl1pPr>
            <a:lvl2pPr algn="r">
              <a:defRPr/>
            </a:lvl2pPr>
            <a:lvl3pPr algn="r">
              <a:defRPr/>
            </a:lvl3pPr>
            <a:lvl4pPr algn="r">
              <a:defRPr/>
            </a:lvl4pPr>
            <a:lvl5pPr algn="r">
              <a:defRPr/>
            </a:lvl5pPr>
          </a:lstStyle>
          <a:p>
            <a:pPr lvl="0"/>
            <a:r>
              <a:rPr lang="en-US"/>
              <a:t>Edit text</a:t>
            </a:r>
          </a:p>
        </p:txBody>
      </p:sp>
      <p:cxnSp>
        <p:nvCxnSpPr>
          <p:cNvPr id="6" name="Straight Connector 5"/>
          <p:cNvCxnSpPr/>
          <p:nvPr userDrawn="1"/>
        </p:nvCxnSpPr>
        <p:spPr>
          <a:xfrm>
            <a:off x="7640431" y="2769834"/>
            <a:ext cx="0" cy="288115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9E3085-A0AF-2F49-90EE-52FB15584E6C}"/>
              </a:ext>
            </a:extLst>
          </p:cNvPr>
          <p:cNvCxnSpPr/>
          <p:nvPr userDrawn="1"/>
        </p:nvCxnSpPr>
        <p:spPr>
          <a:xfrm>
            <a:off x="7684952" y="2769834"/>
            <a:ext cx="0" cy="28811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10886832" y="6589188"/>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a:solidFill>
                <a:schemeClr val="tx2">
                  <a:lumMod val="60000"/>
                  <a:lumOff val="40000"/>
                </a:schemeClr>
              </a:solidFill>
              <a:latin typeface="+mn-lt"/>
            </a:endParaRPr>
          </a:p>
        </p:txBody>
      </p:sp>
      <p:sp>
        <p:nvSpPr>
          <p:cNvPr id="28" name="Text Placeholder 10"/>
          <p:cNvSpPr>
            <a:spLocks noGrp="1"/>
          </p:cNvSpPr>
          <p:nvPr>
            <p:ph type="body" sz="quarter" idx="14" hasCustomPrompt="1"/>
          </p:nvPr>
        </p:nvSpPr>
        <p:spPr>
          <a:xfrm>
            <a:off x="914400" y="6577967"/>
            <a:ext cx="6705600" cy="134332"/>
          </a:xfrm>
        </p:spPr>
        <p:txBody>
          <a:bodyPr wrap="square" anchor="b">
            <a:spAutoFit/>
          </a:bodyPr>
          <a:lstStyle>
            <a:lvl1pPr>
              <a:defRPr sz="800" baseline="0">
                <a:solidFill>
                  <a:schemeClr val="tx2">
                    <a:lumMod val="60000"/>
                    <a:lumOff val="40000"/>
                  </a:schemeClr>
                </a:solidFill>
                <a:latin typeface="+mn-lt"/>
              </a:defRPr>
            </a:lvl1pPr>
          </a:lstStyle>
          <a:p>
            <a:pPr lvl="0"/>
            <a:r>
              <a:rPr lang="en-US"/>
              <a:t>click to insert source</a:t>
            </a:r>
          </a:p>
        </p:txBody>
      </p:sp>
      <p:grpSp>
        <p:nvGrpSpPr>
          <p:cNvPr id="2" name="Group 1"/>
          <p:cNvGrpSpPr/>
          <p:nvPr userDrawn="1"/>
        </p:nvGrpSpPr>
        <p:grpSpPr>
          <a:xfrm>
            <a:off x="0" y="1"/>
            <a:ext cx="12192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8860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 or Numbered Lis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2157507" y="2589836"/>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9144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94" name="Text Placeholder 3"/>
          <p:cNvSpPr>
            <a:spLocks noGrp="1"/>
          </p:cNvSpPr>
          <p:nvPr>
            <p:ph type="body" sz="half" idx="29" hasCustomPrompt="1"/>
          </p:nvPr>
        </p:nvSpPr>
        <p:spPr>
          <a:xfrm>
            <a:off x="2157507" y="3504241"/>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9144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96" name="Text Placeholder 3"/>
          <p:cNvSpPr>
            <a:spLocks noGrp="1"/>
          </p:cNvSpPr>
          <p:nvPr>
            <p:ph type="body" sz="half" idx="31" hasCustomPrompt="1"/>
          </p:nvPr>
        </p:nvSpPr>
        <p:spPr>
          <a:xfrm>
            <a:off x="2157507" y="4418646"/>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9144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98" name="Text Placeholder 3"/>
          <p:cNvSpPr>
            <a:spLocks noGrp="1"/>
          </p:cNvSpPr>
          <p:nvPr>
            <p:ph type="body" sz="half" idx="33" hasCustomPrompt="1"/>
          </p:nvPr>
        </p:nvSpPr>
        <p:spPr>
          <a:xfrm>
            <a:off x="7643907" y="2589836"/>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9" name="Text Placeholder 29"/>
          <p:cNvSpPr>
            <a:spLocks noGrp="1"/>
          </p:cNvSpPr>
          <p:nvPr>
            <p:ph type="body" sz="quarter" idx="34" hasCustomPrompt="1"/>
          </p:nvPr>
        </p:nvSpPr>
        <p:spPr>
          <a:xfrm>
            <a:off x="64008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100" name="Text Placeholder 3"/>
          <p:cNvSpPr>
            <a:spLocks noGrp="1"/>
          </p:cNvSpPr>
          <p:nvPr>
            <p:ph type="body" sz="half" idx="35" hasCustomPrompt="1"/>
          </p:nvPr>
        </p:nvSpPr>
        <p:spPr>
          <a:xfrm>
            <a:off x="7643907" y="3504241"/>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1" name="Text Placeholder 29"/>
          <p:cNvSpPr>
            <a:spLocks noGrp="1"/>
          </p:cNvSpPr>
          <p:nvPr>
            <p:ph type="body" sz="quarter" idx="36" hasCustomPrompt="1"/>
          </p:nvPr>
        </p:nvSpPr>
        <p:spPr>
          <a:xfrm>
            <a:off x="64008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102" name="Text Placeholder 3"/>
          <p:cNvSpPr>
            <a:spLocks noGrp="1"/>
          </p:cNvSpPr>
          <p:nvPr>
            <p:ph type="body" sz="half" idx="37" hasCustomPrompt="1"/>
          </p:nvPr>
        </p:nvSpPr>
        <p:spPr>
          <a:xfrm>
            <a:off x="7643907" y="4418646"/>
            <a:ext cx="3633693" cy="914399"/>
          </a:xfrm>
        </p:spPr>
        <p:txBody>
          <a:bodyPr anchor="t" anchorCtr="0">
            <a:noAutofit/>
          </a:bodyPr>
          <a:lstStyle>
            <a:lvl1pPr marL="0" indent="0">
              <a:lnSpc>
                <a:spcPts val="1700"/>
              </a:lnSpc>
              <a:buNone/>
              <a:defRPr sz="1600">
                <a:solidFill>
                  <a:schemeClr val="bg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3" name="Text Placeholder 29"/>
          <p:cNvSpPr>
            <a:spLocks noGrp="1"/>
          </p:cNvSpPr>
          <p:nvPr>
            <p:ph type="body" sz="quarter" idx="38" hasCustomPrompt="1"/>
          </p:nvPr>
        </p:nvSpPr>
        <p:spPr>
          <a:xfrm>
            <a:off x="64008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bg1"/>
                </a:solidFill>
                <a:latin typeface="Franklin Gothic Demi Cond" panose="020B0706030402020204" pitchFamily="34" charset="0"/>
              </a:defRPr>
            </a:lvl1pPr>
          </a:lstStyle>
          <a:p>
            <a:pPr lvl="0"/>
            <a:r>
              <a:rPr lang="en-US"/>
              <a:t>##</a:t>
            </a:r>
          </a:p>
        </p:txBody>
      </p:sp>
      <p:sp>
        <p:nvSpPr>
          <p:cNvPr id="15" name="Title 1">
            <a:extLst>
              <a:ext uri="{FF2B5EF4-FFF2-40B4-BE49-F238E27FC236}">
                <a16:creationId xmlns:a16="http://schemas.microsoft.com/office/drawing/2014/main" id="{C23B5B04-5E17-D640-81C3-D4B82468AE61}"/>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6" name="Text Placeholder 2">
            <a:extLst>
              <a:ext uri="{FF2B5EF4-FFF2-40B4-BE49-F238E27FC236}">
                <a16:creationId xmlns:a16="http://schemas.microsoft.com/office/drawing/2014/main" id="{A3D31BE0-CD3A-E04E-A7FB-DB5B5BA20F1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A90E21A4-2E8D-074F-9AC0-6CC72988CEFE}"/>
              </a:ext>
            </a:extLst>
          </p:cNvPr>
          <p:cNvCxnSpPr>
            <a:cxnSpLocks/>
          </p:cNvCxnSpPr>
          <p:nvPr userDrawn="1"/>
        </p:nvCxnSpPr>
        <p:spPr>
          <a:xfrm>
            <a:off x="2199190" y="798654"/>
            <a:ext cx="7793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1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15" name="Content Placeholder 13"/>
          <p:cNvSpPr>
            <a:spLocks noGrp="1"/>
          </p:cNvSpPr>
          <p:nvPr>
            <p:ph sz="quarter" idx="15"/>
          </p:nvPr>
        </p:nvSpPr>
        <p:spPr>
          <a:xfrm>
            <a:off x="9144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13"/>
          <p:cNvSpPr>
            <a:spLocks noGrp="1"/>
          </p:cNvSpPr>
          <p:nvPr>
            <p:ph sz="quarter" idx="16"/>
          </p:nvPr>
        </p:nvSpPr>
        <p:spPr>
          <a:xfrm>
            <a:off x="6400800" y="2073443"/>
            <a:ext cx="4876800" cy="365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
        <p:nvSpPr>
          <p:cNvPr id="11" name="Title 1">
            <a:extLst>
              <a:ext uri="{FF2B5EF4-FFF2-40B4-BE49-F238E27FC236}">
                <a16:creationId xmlns:a16="http://schemas.microsoft.com/office/drawing/2014/main" id="{F7544534-439F-AC4D-8175-3A0054377E47}"/>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2" name="Text Placeholder 2">
            <a:extLst>
              <a:ext uri="{FF2B5EF4-FFF2-40B4-BE49-F238E27FC236}">
                <a16:creationId xmlns:a16="http://schemas.microsoft.com/office/drawing/2014/main" id="{709DF341-20B3-E346-8FF0-76CE642F753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414430E6-55F7-9645-B1AD-7A36482991AF}"/>
              </a:ext>
            </a:extLst>
          </p:cNvPr>
          <p:cNvCxnSpPr>
            <a:cxnSpLocks/>
          </p:cNvCxnSpPr>
          <p:nvPr userDrawn="1"/>
        </p:nvCxnSpPr>
        <p:spPr>
          <a:xfrm>
            <a:off x="2199190" y="798654"/>
            <a:ext cx="779362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5337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914400" y="2083443"/>
            <a:ext cx="67056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83443"/>
            <a:ext cx="3048000" cy="3619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10">
            <a:extLst>
              <a:ext uri="{FF2B5EF4-FFF2-40B4-BE49-F238E27FC236}">
                <a16:creationId xmlns:a16="http://schemas.microsoft.com/office/drawing/2014/main" id="{2AC143F5-5835-FF41-B347-AE8DD6C232DB}"/>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cxnSp>
        <p:nvCxnSpPr>
          <p:cNvPr id="9" name="Straight Connector 8">
            <a:extLst>
              <a:ext uri="{FF2B5EF4-FFF2-40B4-BE49-F238E27FC236}">
                <a16:creationId xmlns:a16="http://schemas.microsoft.com/office/drawing/2014/main" id="{27578496-797C-6A44-9F2A-6548E9769A5E}"/>
              </a:ext>
            </a:extLst>
          </p:cNvPr>
          <p:cNvCxnSpPr>
            <a:cxnSpLocks/>
          </p:cNvCxnSpPr>
          <p:nvPr userDrawn="1"/>
        </p:nvCxnSpPr>
        <p:spPr>
          <a:xfrm>
            <a:off x="2199190" y="798654"/>
            <a:ext cx="7793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9632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4572000" y="2057400"/>
            <a:ext cx="67056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0">
            <a:extLst>
              <a:ext uri="{FF2B5EF4-FFF2-40B4-BE49-F238E27FC236}">
                <a16:creationId xmlns:a16="http://schemas.microsoft.com/office/drawing/2014/main" id="{8B87FA64-9DF7-8D4F-AF09-1AB2C5A5FA73}"/>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7C2948ED-1B22-8845-A0B4-BB068DE3F660}"/>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35BAACCF-3F9D-8B43-96E7-088709E2432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E530C6B5-36C4-2B45-81A5-1AEAF187248E}"/>
              </a:ext>
            </a:extLst>
          </p:cNvPr>
          <p:cNvCxnSpPr>
            <a:cxnSpLocks/>
          </p:cNvCxnSpPr>
          <p:nvPr userDrawn="1"/>
        </p:nvCxnSpPr>
        <p:spPr>
          <a:xfrm>
            <a:off x="2199190" y="798654"/>
            <a:ext cx="7793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7541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lvl4pPr>
              <a:spcAft>
                <a:spcPts val="600"/>
              </a:spcAf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7"/>
          <p:cNvSpPr>
            <a:spLocks noGrp="1"/>
          </p:cNvSpPr>
          <p:nvPr>
            <p:ph sz="quarter" idx="16"/>
          </p:nvPr>
        </p:nvSpPr>
        <p:spPr>
          <a:xfrm>
            <a:off x="45720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8229600" y="2057400"/>
            <a:ext cx="3048000"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0">
            <a:extLst>
              <a:ext uri="{FF2B5EF4-FFF2-40B4-BE49-F238E27FC236}">
                <a16:creationId xmlns:a16="http://schemas.microsoft.com/office/drawing/2014/main" id="{0E5114E4-6AB8-AA4F-A8E8-C54E55AA61CF}"/>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
        <p:nvSpPr>
          <p:cNvPr id="10" name="Title 1">
            <a:extLst>
              <a:ext uri="{FF2B5EF4-FFF2-40B4-BE49-F238E27FC236}">
                <a16:creationId xmlns:a16="http://schemas.microsoft.com/office/drawing/2014/main" id="{00D43117-3128-D24E-806D-357156928FB9}"/>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1" name="Text Placeholder 2">
            <a:extLst>
              <a:ext uri="{FF2B5EF4-FFF2-40B4-BE49-F238E27FC236}">
                <a16:creationId xmlns:a16="http://schemas.microsoft.com/office/drawing/2014/main" id="{6030A223-6475-C340-ACC1-06799CD611C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a:extLst>
              <a:ext uri="{FF2B5EF4-FFF2-40B4-BE49-F238E27FC236}">
                <a16:creationId xmlns:a16="http://schemas.microsoft.com/office/drawing/2014/main" id="{09C8E98D-8F15-4247-8D5D-7D5CD99265DE}"/>
              </a:ext>
            </a:extLst>
          </p:cNvPr>
          <p:cNvCxnSpPr>
            <a:cxnSpLocks/>
          </p:cNvCxnSpPr>
          <p:nvPr userDrawn="1"/>
        </p:nvCxnSpPr>
        <p:spPr>
          <a:xfrm>
            <a:off x="2199190" y="798654"/>
            <a:ext cx="7793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7602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6ADF050F-4B96-8F47-9ED5-126B6BB4A7D2}"/>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
        <p:nvSpPr>
          <p:cNvPr id="7" name="Title 1">
            <a:extLst>
              <a:ext uri="{FF2B5EF4-FFF2-40B4-BE49-F238E27FC236}">
                <a16:creationId xmlns:a16="http://schemas.microsoft.com/office/drawing/2014/main" id="{9559F6DB-F72B-CD48-A567-A92CD37A8198}"/>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9" name="Text Placeholder 2">
            <a:extLst>
              <a:ext uri="{FF2B5EF4-FFF2-40B4-BE49-F238E27FC236}">
                <a16:creationId xmlns:a16="http://schemas.microsoft.com/office/drawing/2014/main" id="{3ACC2408-BEEC-F148-B9BC-F196717E8C05}"/>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0" name="Straight Connector 9">
            <a:extLst>
              <a:ext uri="{FF2B5EF4-FFF2-40B4-BE49-F238E27FC236}">
                <a16:creationId xmlns:a16="http://schemas.microsoft.com/office/drawing/2014/main" id="{6F0E6F19-B158-8F4A-A1E8-F43562F62F56}"/>
              </a:ext>
            </a:extLst>
          </p:cNvPr>
          <p:cNvCxnSpPr>
            <a:cxnSpLocks/>
          </p:cNvCxnSpPr>
          <p:nvPr userDrawn="1"/>
        </p:nvCxnSpPr>
        <p:spPr>
          <a:xfrm>
            <a:off x="2199190" y="798654"/>
            <a:ext cx="7793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7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4" name="Chart Placeholder 3"/>
          <p:cNvSpPr>
            <a:spLocks noGrp="1"/>
          </p:cNvSpPr>
          <p:nvPr userDrawn="1">
            <p:ph type="chart" sz="quarter" idx="29" hasCustomPrompt="1"/>
          </p:nvPr>
        </p:nvSpPr>
        <p:spPr>
          <a:xfrm>
            <a:off x="914400" y="2057400"/>
            <a:ext cx="10363200" cy="4000500"/>
          </a:xfrm>
        </p:spPr>
        <p:txBody>
          <a:bodyPr/>
          <a:lstStyle>
            <a:lvl1pPr algn="ctr">
              <a:defRPr>
                <a:solidFill>
                  <a:schemeClr val="bg1"/>
                </a:solidFill>
              </a:defRPr>
            </a:lvl1pPr>
          </a:lstStyle>
          <a:p>
            <a:r>
              <a:rPr lang="en-US"/>
              <a:t>Click to insert chart from template</a:t>
            </a:r>
          </a:p>
        </p:txBody>
      </p:sp>
      <p:sp>
        <p:nvSpPr>
          <p:cNvPr id="7" name="Text Placeholder 10">
            <a:extLst>
              <a:ext uri="{FF2B5EF4-FFF2-40B4-BE49-F238E27FC236}">
                <a16:creationId xmlns:a16="http://schemas.microsoft.com/office/drawing/2014/main" id="{2D528D74-618E-334B-87B7-D7EDA262D7C7}"/>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
        <p:nvSpPr>
          <p:cNvPr id="9" name="Title 1">
            <a:extLst>
              <a:ext uri="{FF2B5EF4-FFF2-40B4-BE49-F238E27FC236}">
                <a16:creationId xmlns:a16="http://schemas.microsoft.com/office/drawing/2014/main" id="{CB7DC360-7098-D941-A67E-D28011BF65DD}"/>
              </a:ext>
            </a:extLst>
          </p:cNvPr>
          <p:cNvSpPr>
            <a:spLocks noGrp="1"/>
          </p:cNvSpPr>
          <p:nvPr>
            <p:ph type="title" hasCustomPrompt="1"/>
          </p:nvPr>
        </p:nvSpPr>
        <p:spPr>
          <a:xfrm>
            <a:off x="914400" y="923084"/>
            <a:ext cx="10363200" cy="914402"/>
          </a:xfrm>
        </p:spPr>
        <p:txBody>
          <a:bodyPr/>
          <a:lstStyle>
            <a:lvl1pPr>
              <a:defRPr/>
            </a:lvl1pPr>
          </a:lstStyle>
          <a:p>
            <a:r>
              <a:rPr lang="en-US"/>
              <a:t>Click to edit master title style</a:t>
            </a:r>
          </a:p>
        </p:txBody>
      </p:sp>
      <p:sp>
        <p:nvSpPr>
          <p:cNvPr id="10" name="Text Placeholder 2">
            <a:extLst>
              <a:ext uri="{FF2B5EF4-FFF2-40B4-BE49-F238E27FC236}">
                <a16:creationId xmlns:a16="http://schemas.microsoft.com/office/drawing/2014/main" id="{5745434D-4ACA-7B4C-A494-98A8512F0FAB}"/>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chemeClr val="bg1"/>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1" name="Straight Connector 10">
            <a:extLst>
              <a:ext uri="{FF2B5EF4-FFF2-40B4-BE49-F238E27FC236}">
                <a16:creationId xmlns:a16="http://schemas.microsoft.com/office/drawing/2014/main" id="{36BFCA18-7E9E-E74A-833D-B47F23A04116}"/>
              </a:ext>
            </a:extLst>
          </p:cNvPr>
          <p:cNvCxnSpPr>
            <a:cxnSpLocks/>
          </p:cNvCxnSpPr>
          <p:nvPr userDrawn="1"/>
        </p:nvCxnSpPr>
        <p:spPr>
          <a:xfrm>
            <a:off x="2199190" y="798654"/>
            <a:ext cx="77936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30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5D0418A-ADC7-7C49-8916-57C1A6D29FF8}"/>
              </a:ext>
            </a:extLst>
          </p:cNvPr>
          <p:cNvSpPr>
            <a:spLocks noGrp="1"/>
          </p:cNvSpPr>
          <p:nvPr>
            <p:ph type="body" sz="quarter" idx="14" hasCustomPrompt="1"/>
          </p:nvPr>
        </p:nvSpPr>
        <p:spPr>
          <a:xfrm>
            <a:off x="914400" y="6420384"/>
            <a:ext cx="6705600" cy="167931"/>
          </a:xfrm>
        </p:spPr>
        <p:txBody>
          <a:bodyPr wrap="square" anchor="b">
            <a:spAutoFit/>
          </a:bodyPr>
          <a:lstStyle>
            <a:lvl1pPr>
              <a:defRPr sz="1000" i="0" baseline="0">
                <a:solidFill>
                  <a:schemeClr val="bg2"/>
                </a:solidFill>
                <a:latin typeface="+mn-lt"/>
              </a:defRPr>
            </a:lvl1pPr>
          </a:lstStyle>
          <a:p>
            <a:pPr lvl="0"/>
            <a:r>
              <a:rPr lang="en-US"/>
              <a:t>Click to insert source or footer information</a:t>
            </a:r>
          </a:p>
        </p:txBody>
      </p:sp>
    </p:spTree>
    <p:extLst>
      <p:ext uri="{BB962C8B-B14F-4D97-AF65-F5344CB8AC3E}">
        <p14:creationId xmlns:p14="http://schemas.microsoft.com/office/powerpoint/2010/main" val="2902820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668437"/>
            <a:ext cx="10363200" cy="91440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914400" y="1782501"/>
            <a:ext cx="10363200" cy="440198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7772971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5" r:id="rId3"/>
    <p:sldLayoutId id="2147483652" r:id="rId4"/>
    <p:sldLayoutId id="2147483654" r:id="rId5"/>
    <p:sldLayoutId id="2147483651" r:id="rId6"/>
    <p:sldLayoutId id="2147483659" r:id="rId7"/>
    <p:sldLayoutId id="2147483660" r:id="rId8"/>
    <p:sldLayoutId id="2147483661" r:id="rId9"/>
    <p:sldLayoutId id="2147483665" r:id="rId10"/>
    <p:sldLayoutId id="2147483666" r:id="rId11"/>
    <p:sldLayoutId id="2147483663" r:id="rId12"/>
    <p:sldLayoutId id="2147483664" r:id="rId13"/>
    <p:sldLayoutId id="2147483656" r:id="rId14"/>
  </p:sldLayoutIdLst>
  <p:txStyles>
    <p:titleStyle>
      <a:lvl1pPr algn="ctr" defTabSz="914400" rtl="0" eaLnBrk="1" latinLnBrk="0" hangingPunct="1">
        <a:lnSpc>
          <a:spcPct val="85000"/>
        </a:lnSpc>
        <a:spcBef>
          <a:spcPct val="0"/>
        </a:spcBef>
        <a:buNone/>
        <a:defRPr sz="4000" b="1" kern="1200">
          <a:solidFill>
            <a:schemeClr val="bg1"/>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2400" b="0" i="1" kern="1200">
          <a:solidFill>
            <a:schemeClr val="bg1"/>
          </a:solidFill>
          <a:latin typeface="Georgia" panose="02040502050405020303" pitchFamily="18"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2pPr>
      <a:lvl3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n-lt"/>
          <a:ea typeface="+mn-ea"/>
          <a:cs typeface="+mn-cs"/>
        </a:defRPr>
      </a:lvl3pPr>
      <a:lvl4pPr marL="169863" indent="-169863" algn="l" defTabSz="914400" rtl="0" eaLnBrk="1" latinLnBrk="0" hangingPunct="1">
        <a:lnSpc>
          <a:spcPct val="100000"/>
        </a:lnSpc>
        <a:spcBef>
          <a:spcPts val="0"/>
        </a:spcBef>
        <a:spcAft>
          <a:spcPts val="0"/>
        </a:spcAft>
        <a:buFont typeface="Wingdings" panose="05000000000000000000" pitchFamily="2" charset="2"/>
        <a:buChar char="§"/>
        <a:defRPr sz="1500" kern="1200">
          <a:solidFill>
            <a:schemeClr val="bg1"/>
          </a:solidFill>
          <a:latin typeface="+mn-lt"/>
          <a:ea typeface="+mn-ea"/>
          <a:cs typeface="+mn-cs"/>
        </a:defRPr>
      </a:lvl4pPr>
      <a:lvl5pPr marL="346075" indent="-17621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bg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500" b="1" kern="1200">
          <a:solidFill>
            <a:schemeClr val="bg1"/>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orient="horz" pos="3912" userDrawn="1">
          <p15:clr>
            <a:srgbClr val="F26B43"/>
          </p15:clr>
        </p15:guide>
        <p15:guide id="3" pos="7104"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5" Type="http://schemas.openxmlformats.org/officeDocument/2006/relationships/image" Target="../media/image14.png"/><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RAD Roadside Drone</a:t>
            </a:r>
          </a:p>
        </p:txBody>
      </p:sp>
      <p:sp>
        <p:nvSpPr>
          <p:cNvPr id="9" name="Text Placeholder 8"/>
          <p:cNvSpPr>
            <a:spLocks noGrp="1"/>
          </p:cNvSpPr>
          <p:nvPr>
            <p:ph type="body" sz="quarter" idx="14"/>
          </p:nvPr>
        </p:nvSpPr>
        <p:spPr/>
        <p:txBody>
          <a:bodyPr vert="horz" lIns="0" tIns="0" rIns="0" bIns="0" rtlCol="0" anchor="t">
            <a:noAutofit/>
          </a:bodyPr>
          <a:lstStyle/>
          <a:p>
            <a:r>
              <a:rPr lang="en-US" sz="3200">
                <a:latin typeface="Franklin Gothic Demi Cond"/>
              </a:rPr>
              <a:t>Project Leader: Fayez Yusuf</a:t>
            </a:r>
          </a:p>
          <a:p>
            <a:pPr lvl="1"/>
            <a:r>
              <a:rPr lang="en-US" sz="2400" b="1"/>
              <a:t>Team Members: </a:t>
            </a:r>
            <a:r>
              <a:rPr lang="en-US" sz="2400"/>
              <a:t>Sebastian Col</a:t>
            </a:r>
            <a:r>
              <a:rPr lang="en-US" sz="2400" b="0" i="0" u="none" strike="noStrike">
                <a:effectLst/>
              </a:rPr>
              <a:t>ón, Coleman Gamble, Andrew Gonzales, </a:t>
            </a:r>
            <a:r>
              <a:rPr lang="en-US" sz="2400"/>
              <a:t>Matthew</a:t>
            </a:r>
            <a:r>
              <a:rPr lang="en-US" sz="2400" b="0" i="0" u="none" strike="noStrike">
                <a:effectLst/>
              </a:rPr>
              <a:t> Hui, Keerthi</a:t>
            </a:r>
            <a:r>
              <a:rPr lang="en-US" sz="2400"/>
              <a:t> Koganti, and Parisa </a:t>
            </a:r>
            <a:r>
              <a:rPr lang="en-US" sz="2400" b="0" i="0" u="none" strike="noStrike">
                <a:effectLst/>
              </a:rPr>
              <a:t>Nawar</a:t>
            </a:r>
            <a:endParaRPr lang="en-US" sz="2400"/>
          </a:p>
        </p:txBody>
      </p:sp>
      <p:pic>
        <p:nvPicPr>
          <p:cNvPr id="11" name="Picture 10">
            <a:extLst>
              <a:ext uri="{FF2B5EF4-FFF2-40B4-BE49-F238E27FC236}">
                <a16:creationId xmlns:a16="http://schemas.microsoft.com/office/drawing/2014/main" id="{583EF3AA-C5AC-9E4F-87B2-F0A90D2D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56" y="670560"/>
            <a:ext cx="5500718" cy="956647"/>
          </a:xfrm>
          <a:prstGeom prst="rect">
            <a:avLst/>
          </a:prstGeom>
        </p:spPr>
      </p:pic>
    </p:spTree>
    <p:extLst>
      <p:ext uri="{BB962C8B-B14F-4D97-AF65-F5344CB8AC3E}">
        <p14:creationId xmlns:p14="http://schemas.microsoft.com/office/powerpoint/2010/main" val="1650756707"/>
      </p:ext>
    </p:extLst>
  </p:cSld>
  <p:clrMapOvr>
    <a:masterClrMapping/>
  </p:clrMapOvr>
  <mc:AlternateContent xmlns:mc="http://schemas.openxmlformats.org/markup-compatibility/2006" xmlns:p14="http://schemas.microsoft.com/office/powerpoint/2010/main">
    <mc:Choice Requires="p14">
      <p:transition spd="slow" p14:dur="2000" advTm="1013"/>
    </mc:Choice>
    <mc:Fallback xmlns="">
      <p:transition spd="slow" advTm="101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screenshot of a video game&#10;&#10;Description automatically generated">
            <a:extLst>
              <a:ext uri="{FF2B5EF4-FFF2-40B4-BE49-F238E27FC236}">
                <a16:creationId xmlns:a16="http://schemas.microsoft.com/office/drawing/2014/main" id="{14B7BD1C-80E7-2043-C61C-DDFEA855FD80}"/>
              </a:ext>
            </a:extLst>
          </p:cNvPr>
          <p:cNvPicPr>
            <a:picLocks noChangeAspect="1"/>
          </p:cNvPicPr>
          <p:nvPr/>
        </p:nvPicPr>
        <p:blipFill>
          <a:blip r:embed="rId2"/>
          <a:stretch>
            <a:fillRect/>
          </a:stretch>
        </p:blipFill>
        <p:spPr>
          <a:xfrm>
            <a:off x="630230" y="-1374"/>
            <a:ext cx="10836288" cy="6859374"/>
          </a:xfrm>
          <a:prstGeom prst="rect">
            <a:avLst/>
          </a:prstGeom>
        </p:spPr>
      </p:pic>
    </p:spTree>
    <p:extLst>
      <p:ext uri="{BB962C8B-B14F-4D97-AF65-F5344CB8AC3E}">
        <p14:creationId xmlns:p14="http://schemas.microsoft.com/office/powerpoint/2010/main" val="1996039118"/>
      </p:ext>
    </p:extLst>
  </p:cSld>
  <p:clrMapOvr>
    <a:masterClrMapping/>
  </p:clrMapOvr>
  <mc:AlternateContent xmlns:mc="http://schemas.openxmlformats.org/markup-compatibility/2006" xmlns:p14="http://schemas.microsoft.com/office/powerpoint/2010/main">
    <mc:Choice Requires="p14">
      <p:transition spd="slow" p14:dur="2000" advTm="5563"/>
    </mc:Choice>
    <mc:Fallback xmlns="">
      <p:transition spd="slow" advTm="55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ext, indoor, desk&#10;&#10;Description automatically generated">
            <a:extLst>
              <a:ext uri="{FF2B5EF4-FFF2-40B4-BE49-F238E27FC236}">
                <a16:creationId xmlns:a16="http://schemas.microsoft.com/office/drawing/2014/main" id="{0C716C3A-67B6-1465-D663-09288E60D3B5}"/>
              </a:ext>
            </a:extLst>
          </p:cNvPr>
          <p:cNvPicPr>
            <a:picLocks noGrp="1" noChangeAspect="1"/>
          </p:cNvPicPr>
          <p:nvPr>
            <p:ph sz="quarter" idx="17"/>
          </p:nvPr>
        </p:nvPicPr>
        <p:blipFill rotWithShape="1">
          <a:blip r:embed="rId2"/>
          <a:srcRect t="11316" r="552" b="15526"/>
          <a:stretch/>
        </p:blipFill>
        <p:spPr>
          <a:xfrm>
            <a:off x="7666753" y="596900"/>
            <a:ext cx="3611764" cy="5659016"/>
          </a:xfrm>
        </p:spPr>
      </p:pic>
      <p:sp>
        <p:nvSpPr>
          <p:cNvPr id="5" name="Text Placeholder 4">
            <a:extLst>
              <a:ext uri="{FF2B5EF4-FFF2-40B4-BE49-F238E27FC236}">
                <a16:creationId xmlns:a16="http://schemas.microsoft.com/office/drawing/2014/main" id="{521E704B-BE9C-B5D0-E346-65D551493B00}"/>
              </a:ext>
            </a:extLst>
          </p:cNvPr>
          <p:cNvSpPr>
            <a:spLocks noGrp="1"/>
          </p:cNvSpPr>
          <p:nvPr>
            <p:ph type="body" idx="28"/>
          </p:nvPr>
        </p:nvSpPr>
        <p:spPr/>
        <p:txBody>
          <a:bodyPr/>
          <a:lstStyle/>
          <a:p>
            <a:endParaRPr lang="en-US"/>
          </a:p>
        </p:txBody>
      </p:sp>
      <p:sp>
        <p:nvSpPr>
          <p:cNvPr id="6" name="Text Placeholder 5">
            <a:extLst>
              <a:ext uri="{FF2B5EF4-FFF2-40B4-BE49-F238E27FC236}">
                <a16:creationId xmlns:a16="http://schemas.microsoft.com/office/drawing/2014/main" id="{5C369F61-77FB-EF30-4A42-DD473D1A23C4}"/>
              </a:ext>
            </a:extLst>
          </p:cNvPr>
          <p:cNvSpPr>
            <a:spLocks noGrp="1"/>
          </p:cNvSpPr>
          <p:nvPr>
            <p:ph type="body" sz="quarter" idx="14"/>
          </p:nvPr>
        </p:nvSpPr>
        <p:spPr/>
        <p:txBody>
          <a:bodyPr/>
          <a:lstStyle/>
          <a:p>
            <a:endParaRPr lang="en-US"/>
          </a:p>
        </p:txBody>
      </p:sp>
      <p:pic>
        <p:nvPicPr>
          <p:cNvPr id="8" name="Picture 8" descr="A drone on a table&#10;&#10;Description automatically generated">
            <a:extLst>
              <a:ext uri="{FF2B5EF4-FFF2-40B4-BE49-F238E27FC236}">
                <a16:creationId xmlns:a16="http://schemas.microsoft.com/office/drawing/2014/main" id="{A230A024-39E6-62B6-49DD-21A988474A83}"/>
              </a:ext>
            </a:extLst>
          </p:cNvPr>
          <p:cNvPicPr>
            <a:picLocks noChangeAspect="1"/>
          </p:cNvPicPr>
          <p:nvPr/>
        </p:nvPicPr>
        <p:blipFill>
          <a:blip r:embed="rId3"/>
          <a:stretch>
            <a:fillRect/>
          </a:stretch>
        </p:blipFill>
        <p:spPr>
          <a:xfrm>
            <a:off x="914400" y="2551339"/>
            <a:ext cx="6296024" cy="2964996"/>
          </a:xfrm>
          <a:prstGeom prst="rect">
            <a:avLst/>
          </a:prstGeom>
        </p:spPr>
      </p:pic>
    </p:spTree>
    <p:extLst>
      <p:ext uri="{BB962C8B-B14F-4D97-AF65-F5344CB8AC3E}">
        <p14:creationId xmlns:p14="http://schemas.microsoft.com/office/powerpoint/2010/main" val="881298263"/>
      </p:ext>
    </p:extLst>
  </p:cSld>
  <p:clrMapOvr>
    <a:masterClrMapping/>
  </p:clrMapOvr>
  <mc:AlternateContent xmlns:mc="http://schemas.openxmlformats.org/markup-compatibility/2006" xmlns:p14="http://schemas.microsoft.com/office/powerpoint/2010/main">
    <mc:Choice Requires="p14">
      <p:transition spd="slow" p14:dur="2000" advTm="5068"/>
    </mc:Choice>
    <mc:Fallback xmlns="">
      <p:transition spd="slow" advTm="506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7C73-55D4-A5E2-C342-002B731C520D}"/>
              </a:ext>
            </a:extLst>
          </p:cNvPr>
          <p:cNvSpPr>
            <a:spLocks noGrp="1"/>
          </p:cNvSpPr>
          <p:nvPr>
            <p:ph type="title"/>
          </p:nvPr>
        </p:nvSpPr>
        <p:spPr/>
        <p:txBody>
          <a:bodyPr/>
          <a:lstStyle/>
          <a:p>
            <a:endParaRPr lang="en-US"/>
          </a:p>
        </p:txBody>
      </p:sp>
      <p:pic>
        <p:nvPicPr>
          <p:cNvPr id="7" name="IMG_0074">
            <a:hlinkClick r:id="" action="ppaction://media"/>
            <a:extLst>
              <a:ext uri="{FF2B5EF4-FFF2-40B4-BE49-F238E27FC236}">
                <a16:creationId xmlns:a16="http://schemas.microsoft.com/office/drawing/2014/main" id="{4BCD21EF-A6ED-354A-F06E-E7575FD5D744}"/>
              </a:ext>
            </a:extLst>
          </p:cNvPr>
          <p:cNvPicPr>
            <a:picLocks noGrp="1" noChangeAspect="1"/>
          </p:cNvPicPr>
          <p:nvPr>
            <p:ph sz="quarter" idx="15"/>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189"/>
          </a:xfrm>
        </p:spPr>
      </p:pic>
      <p:sp>
        <p:nvSpPr>
          <p:cNvPr id="6" name="Text Placeholder 5">
            <a:extLst>
              <a:ext uri="{FF2B5EF4-FFF2-40B4-BE49-F238E27FC236}">
                <a16:creationId xmlns:a16="http://schemas.microsoft.com/office/drawing/2014/main" id="{C66CF8D2-8378-B963-65E8-F1F977D3D24A}"/>
              </a:ext>
            </a:extLst>
          </p:cNvPr>
          <p:cNvSpPr>
            <a:spLocks noGrp="1"/>
          </p:cNvSpPr>
          <p:nvPr>
            <p:ph type="body" sz="quarter" idx="14"/>
          </p:nvPr>
        </p:nvSpPr>
        <p:spPr/>
        <p:txBody>
          <a:bodyPr/>
          <a:lstStyle/>
          <a:p>
            <a:endParaRPr lang="en-US"/>
          </a:p>
        </p:txBody>
      </p:sp>
    </p:spTree>
    <p:custDataLst>
      <p:tags r:id="rId1"/>
    </p:custDataLst>
    <p:extLst>
      <p:ext uri="{BB962C8B-B14F-4D97-AF65-F5344CB8AC3E}">
        <p14:creationId xmlns:p14="http://schemas.microsoft.com/office/powerpoint/2010/main" val="3974689823"/>
      </p:ext>
    </p:extLst>
  </p:cSld>
  <p:clrMapOvr>
    <a:masterClrMapping/>
  </p:clrMapOvr>
  <mc:AlternateContent xmlns:mc="http://schemas.openxmlformats.org/markup-compatibility/2006" xmlns:p14="http://schemas.microsoft.com/office/powerpoint/2010/main">
    <mc:Choice Requires="p14">
      <p:transition spd="slow" p14:dur="2000" advTm="21166"/>
    </mc:Choice>
    <mc:Fallback xmlns="">
      <p:transition spd="slow" advTm="21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4983" objId="7"/>
        <p14:stopEvt time="19657" objId="7"/>
        <p14:playEvt time="20262" objId="7"/>
        <p14:stopEvt time="21166" objId="7"/>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5E584791-10C6-1AC3-99BF-7A239E3B4B32}"/>
                  </a:ext>
                </a:extLst>
              </p14:cNvPr>
              <p14:cNvContentPartPr/>
              <p14:nvPr/>
            </p14:nvContentPartPr>
            <p14:xfrm>
              <a:off x="5517214" y="5095602"/>
              <a:ext cx="360" cy="360"/>
            </p14:xfrm>
          </p:contentPart>
        </mc:Choice>
        <mc:Fallback xmlns="">
          <p:pic>
            <p:nvPicPr>
              <p:cNvPr id="10" name="Ink 9">
                <a:extLst>
                  <a:ext uri="{FF2B5EF4-FFF2-40B4-BE49-F238E27FC236}">
                    <a16:creationId xmlns:a16="http://schemas.microsoft.com/office/drawing/2014/main" id="{5E584791-10C6-1AC3-99BF-7A239E3B4B32}"/>
                  </a:ext>
                </a:extLst>
              </p:cNvPr>
              <p:cNvPicPr/>
              <p:nvPr/>
            </p:nvPicPr>
            <p:blipFill>
              <a:blip r:embed="rId4"/>
              <a:stretch>
                <a:fillRect/>
              </a:stretch>
            </p:blipFill>
            <p:spPr>
              <a:xfrm>
                <a:off x="5508214" y="5086602"/>
                <a:ext cx="18000" cy="18000"/>
              </a:xfrm>
              <a:prstGeom prst="rect">
                <a:avLst/>
              </a:prstGeom>
            </p:spPr>
          </p:pic>
        </mc:Fallback>
      </mc:AlternateContent>
      <p:pic>
        <p:nvPicPr>
          <p:cNvPr id="4" name="Picture 4" descr="Graphical user interface, text&#10;&#10;Description automatically generated">
            <a:extLst>
              <a:ext uri="{FF2B5EF4-FFF2-40B4-BE49-F238E27FC236}">
                <a16:creationId xmlns:a16="http://schemas.microsoft.com/office/drawing/2014/main" id="{0375D9AF-600C-2416-7CAA-FBA44FEEA773}"/>
              </a:ext>
            </a:extLst>
          </p:cNvPr>
          <p:cNvPicPr>
            <a:picLocks noChangeAspect="1"/>
          </p:cNvPicPr>
          <p:nvPr/>
        </p:nvPicPr>
        <p:blipFill>
          <a:blip r:embed="rId5"/>
          <a:stretch>
            <a:fillRect/>
          </a:stretch>
        </p:blipFill>
        <p:spPr>
          <a:xfrm>
            <a:off x="1009650" y="500086"/>
            <a:ext cx="10163175" cy="5867353"/>
          </a:xfrm>
          <a:prstGeom prst="rect">
            <a:avLst/>
          </a:prstGeom>
        </p:spPr>
      </p:pic>
    </p:spTree>
    <p:extLst>
      <p:ext uri="{BB962C8B-B14F-4D97-AF65-F5344CB8AC3E}">
        <p14:creationId xmlns:p14="http://schemas.microsoft.com/office/powerpoint/2010/main" val="3211193402"/>
      </p:ext>
    </p:extLst>
  </p:cSld>
  <p:clrMapOvr>
    <a:masterClrMapping/>
  </p:clrMapOvr>
  <mc:AlternateContent xmlns:mc="http://schemas.openxmlformats.org/markup-compatibility/2006" xmlns:p14="http://schemas.microsoft.com/office/powerpoint/2010/main">
    <mc:Choice Requires="p14">
      <p:transition spd="slow" p14:dur="2000" advTm="4396"/>
    </mc:Choice>
    <mc:Fallback xmlns="">
      <p:transition spd="slow" advTm="43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4CB58BA-9A1B-834A-2352-B8752B9A7B40}"/>
              </a:ext>
            </a:extLst>
          </p:cNvPr>
          <p:cNvSpPr>
            <a:spLocks noGrp="1"/>
          </p:cNvSpPr>
          <p:nvPr>
            <p:ph type="body" sz="quarter" idx="14"/>
          </p:nvPr>
        </p:nvSpPr>
        <p:spPr/>
        <p:txBody>
          <a:bodyPr/>
          <a:lstStyle/>
          <a:p>
            <a:endParaRPr lang="en-US"/>
          </a:p>
        </p:txBody>
      </p:sp>
      <p:pic>
        <p:nvPicPr>
          <p:cNvPr id="9" name="Picture 9" descr="Graphical user interface, text, application, email&#10;&#10;Description automatically generated">
            <a:extLst>
              <a:ext uri="{FF2B5EF4-FFF2-40B4-BE49-F238E27FC236}">
                <a16:creationId xmlns:a16="http://schemas.microsoft.com/office/drawing/2014/main" id="{DD10A9D1-7DD2-F441-979E-BBEFCC0CE008}"/>
              </a:ext>
            </a:extLst>
          </p:cNvPr>
          <p:cNvPicPr>
            <a:picLocks noChangeAspect="1"/>
          </p:cNvPicPr>
          <p:nvPr/>
        </p:nvPicPr>
        <p:blipFill>
          <a:blip r:embed="rId3"/>
          <a:stretch>
            <a:fillRect/>
          </a:stretch>
        </p:blipFill>
        <p:spPr>
          <a:xfrm>
            <a:off x="438150" y="522019"/>
            <a:ext cx="11315700" cy="5813962"/>
          </a:xfrm>
          <a:prstGeom prst="rect">
            <a:avLst/>
          </a:prstGeom>
        </p:spPr>
      </p:pic>
    </p:spTree>
    <p:extLst>
      <p:ext uri="{BB962C8B-B14F-4D97-AF65-F5344CB8AC3E}">
        <p14:creationId xmlns:p14="http://schemas.microsoft.com/office/powerpoint/2010/main" val="1022204961"/>
      </p:ext>
    </p:extLst>
  </p:cSld>
  <p:clrMapOvr>
    <a:masterClrMapping/>
  </p:clrMapOvr>
  <mc:AlternateContent xmlns:mc="http://schemas.openxmlformats.org/markup-compatibility/2006" xmlns:p14="http://schemas.microsoft.com/office/powerpoint/2010/main">
    <mc:Choice Requires="p14">
      <p:transition spd="slow" p14:dur="2000" advTm="5835"/>
    </mc:Choice>
    <mc:Fallback xmlns="">
      <p:transition spd="slow" advTm="58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DC1AB-0ED0-CE58-3937-69EB2BCEB113}"/>
              </a:ext>
            </a:extLst>
          </p:cNvPr>
          <p:cNvSpPr>
            <a:spLocks noGrp="1"/>
          </p:cNvSpPr>
          <p:nvPr>
            <p:ph sz="quarter" idx="15"/>
          </p:nvPr>
        </p:nvSpPr>
        <p:spPr/>
        <p:txBody>
          <a:bodyPr vert="horz" lIns="0" tIns="0" rIns="0" bIns="0" rtlCol="0" anchor="t">
            <a:noAutofit/>
          </a:bodyPr>
          <a:lstStyle/>
          <a:p>
            <a:r>
              <a:rPr lang="en-US" i="0">
                <a:latin typeface="Georgia"/>
              </a:rPr>
              <a:t>- Budget</a:t>
            </a:r>
          </a:p>
          <a:p>
            <a:r>
              <a:rPr lang="en-US" i="0">
                <a:latin typeface="Georgia"/>
              </a:rPr>
              <a:t>- Materials</a:t>
            </a:r>
            <a:endParaRPr lang="en-US" i="0"/>
          </a:p>
          <a:p>
            <a:r>
              <a:rPr lang="en-US" i="0">
                <a:latin typeface="Georgia"/>
              </a:rPr>
              <a:t>- Weight</a:t>
            </a:r>
            <a:endParaRPr lang="en-US" i="0"/>
          </a:p>
          <a:p>
            <a:r>
              <a:rPr lang="en-US" i="0">
                <a:latin typeface="Georgia"/>
              </a:rPr>
              <a:t>- Distance</a:t>
            </a:r>
          </a:p>
          <a:p>
            <a:r>
              <a:rPr lang="en-US" i="0">
                <a:latin typeface="Georgia"/>
              </a:rPr>
              <a:t>- Ground Control Software quality</a:t>
            </a:r>
          </a:p>
          <a:p>
            <a:r>
              <a:rPr lang="en-US" i="0">
                <a:latin typeface="Georgia"/>
              </a:rPr>
              <a:t>- Battery </a:t>
            </a:r>
            <a:endParaRPr lang="en-US" i="0"/>
          </a:p>
        </p:txBody>
      </p:sp>
      <p:pic>
        <p:nvPicPr>
          <p:cNvPr id="6" name="Content Placeholder 5">
            <a:extLst>
              <a:ext uri="{FF2B5EF4-FFF2-40B4-BE49-F238E27FC236}">
                <a16:creationId xmlns:a16="http://schemas.microsoft.com/office/drawing/2014/main" id="{B4E1244C-7B3D-E8F3-895A-70A62F2D21BD}"/>
              </a:ext>
            </a:extLst>
          </p:cNvPr>
          <p:cNvPicPr>
            <a:picLocks noGrp="1" noChangeAspect="1"/>
          </p:cNvPicPr>
          <p:nvPr>
            <p:ph sz="quarter" idx="16"/>
          </p:nvPr>
        </p:nvPicPr>
        <p:blipFill>
          <a:blip r:embed="rId2"/>
          <a:stretch>
            <a:fillRect/>
          </a:stretch>
        </p:blipFill>
        <p:spPr>
          <a:xfrm>
            <a:off x="7619998" y="1961311"/>
            <a:ext cx="3657602" cy="3657602"/>
          </a:xfrm>
        </p:spPr>
      </p:pic>
      <p:sp>
        <p:nvSpPr>
          <p:cNvPr id="4" name="Text Placeholder 3">
            <a:extLst>
              <a:ext uri="{FF2B5EF4-FFF2-40B4-BE49-F238E27FC236}">
                <a16:creationId xmlns:a16="http://schemas.microsoft.com/office/drawing/2014/main" id="{CF6C2DA3-DDF2-6835-7A5E-B942A1959FD6}"/>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33F18628-8C77-02E8-B7AC-A521B6605EBF}"/>
              </a:ext>
            </a:extLst>
          </p:cNvPr>
          <p:cNvSpPr>
            <a:spLocks noGrp="1"/>
          </p:cNvSpPr>
          <p:nvPr>
            <p:ph type="title"/>
          </p:nvPr>
        </p:nvSpPr>
        <p:spPr>
          <a:xfrm>
            <a:off x="914400" y="1046909"/>
            <a:ext cx="10363200" cy="914402"/>
          </a:xfrm>
        </p:spPr>
        <p:txBody>
          <a:bodyPr/>
          <a:lstStyle/>
          <a:p>
            <a:r>
              <a:rPr lang="en-US"/>
              <a:t>Limiting Factors</a:t>
            </a:r>
          </a:p>
        </p:txBody>
      </p:sp>
    </p:spTree>
    <p:extLst>
      <p:ext uri="{BB962C8B-B14F-4D97-AF65-F5344CB8AC3E}">
        <p14:creationId xmlns:p14="http://schemas.microsoft.com/office/powerpoint/2010/main" val="3550204902"/>
      </p:ext>
    </p:extLst>
  </p:cSld>
  <p:clrMapOvr>
    <a:masterClrMapping/>
  </p:clrMapOvr>
  <mc:AlternateContent xmlns:mc="http://schemas.openxmlformats.org/markup-compatibility/2006" xmlns:p14="http://schemas.microsoft.com/office/powerpoint/2010/main">
    <mc:Choice Requires="p14">
      <p:transition spd="slow" p14:dur="2000" advTm="6401"/>
    </mc:Choice>
    <mc:Fallback xmlns="">
      <p:transition spd="slow" advTm="640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D6AF7E-08D5-34D1-14B4-532E66A604F1}"/>
              </a:ext>
            </a:extLst>
          </p:cNvPr>
          <p:cNvSpPr>
            <a:spLocks noGrp="1"/>
          </p:cNvSpPr>
          <p:nvPr>
            <p:ph sz="quarter" idx="16"/>
          </p:nvPr>
        </p:nvSpPr>
        <p:spPr>
          <a:xfrm>
            <a:off x="6505575" y="2073443"/>
            <a:ext cx="4772025" cy="3657602"/>
          </a:xfrm>
        </p:spPr>
        <p:txBody>
          <a:bodyPr vert="horz" lIns="0" tIns="0" rIns="0" bIns="0" rtlCol="0" anchor="t">
            <a:noAutofit/>
          </a:bodyPr>
          <a:lstStyle/>
          <a:p>
            <a:r>
              <a:rPr lang="en-US" i="0">
                <a:latin typeface="Georgia"/>
              </a:rPr>
              <a:t>- Improve UI</a:t>
            </a:r>
          </a:p>
          <a:p>
            <a:r>
              <a:rPr lang="en-US" i="0">
                <a:latin typeface="Georgia"/>
              </a:rPr>
              <a:t>          - Add Maps functionality, API</a:t>
            </a:r>
          </a:p>
          <a:p>
            <a:r>
              <a:rPr lang="en-US" i="0">
                <a:latin typeface="Georgia"/>
              </a:rPr>
              <a:t>- Robust frame, improved propellers and technology</a:t>
            </a:r>
            <a:endParaRPr lang="en-US" i="0"/>
          </a:p>
          <a:p>
            <a:r>
              <a:rPr lang="en-US" i="0">
                <a:latin typeface="Georgia"/>
              </a:rPr>
              <a:t>- Newer ESCs</a:t>
            </a:r>
            <a:endParaRPr lang="en-US" i="0"/>
          </a:p>
          <a:p>
            <a:pPr>
              <a:buNone/>
            </a:pPr>
            <a:endParaRPr lang="en-US" i="0"/>
          </a:p>
          <a:p>
            <a:endParaRPr lang="en-US" i="0"/>
          </a:p>
          <a:p>
            <a:endParaRPr lang="en-US" i="0"/>
          </a:p>
          <a:p>
            <a:endParaRPr lang="en-US" i="0"/>
          </a:p>
        </p:txBody>
      </p:sp>
      <p:sp>
        <p:nvSpPr>
          <p:cNvPr id="4" name="Text Placeholder 3">
            <a:extLst>
              <a:ext uri="{FF2B5EF4-FFF2-40B4-BE49-F238E27FC236}">
                <a16:creationId xmlns:a16="http://schemas.microsoft.com/office/drawing/2014/main" id="{CF6C2DA3-DDF2-6835-7A5E-B942A1959FD6}"/>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33F18628-8C77-02E8-B7AC-A521B6605EBF}"/>
              </a:ext>
            </a:extLst>
          </p:cNvPr>
          <p:cNvSpPr>
            <a:spLocks noGrp="1"/>
          </p:cNvSpPr>
          <p:nvPr>
            <p:ph type="title"/>
          </p:nvPr>
        </p:nvSpPr>
        <p:spPr>
          <a:xfrm>
            <a:off x="914400" y="1227884"/>
            <a:ext cx="4876800" cy="733427"/>
          </a:xfrm>
        </p:spPr>
        <p:txBody>
          <a:bodyPr/>
          <a:lstStyle/>
          <a:p>
            <a:pPr algn="l"/>
            <a:r>
              <a:rPr lang="en-US"/>
              <a:t>Skills Learned</a:t>
            </a:r>
          </a:p>
        </p:txBody>
      </p:sp>
      <p:sp>
        <p:nvSpPr>
          <p:cNvPr id="6" name="Text Placeholder 5">
            <a:extLst>
              <a:ext uri="{FF2B5EF4-FFF2-40B4-BE49-F238E27FC236}">
                <a16:creationId xmlns:a16="http://schemas.microsoft.com/office/drawing/2014/main" id="{D83E40C9-D499-3B16-D842-00377603EAC8}"/>
              </a:ext>
            </a:extLst>
          </p:cNvPr>
          <p:cNvSpPr>
            <a:spLocks noGrp="1"/>
          </p:cNvSpPr>
          <p:nvPr>
            <p:ph type="body" idx="28"/>
          </p:nvPr>
        </p:nvSpPr>
        <p:spPr/>
        <p:txBody>
          <a:bodyPr/>
          <a:lstStyle/>
          <a:p>
            <a:endParaRPr lang="en-US"/>
          </a:p>
        </p:txBody>
      </p:sp>
      <p:sp>
        <p:nvSpPr>
          <p:cNvPr id="8" name="Content Placeholder 7">
            <a:extLst>
              <a:ext uri="{FF2B5EF4-FFF2-40B4-BE49-F238E27FC236}">
                <a16:creationId xmlns:a16="http://schemas.microsoft.com/office/drawing/2014/main" id="{29160468-D3CF-C496-1C8F-5C0622A458C7}"/>
              </a:ext>
            </a:extLst>
          </p:cNvPr>
          <p:cNvSpPr>
            <a:spLocks noGrp="1"/>
          </p:cNvSpPr>
          <p:nvPr>
            <p:ph sz="quarter" idx="15"/>
          </p:nvPr>
        </p:nvSpPr>
        <p:spPr>
          <a:xfrm>
            <a:off x="1143000" y="2073443"/>
            <a:ext cx="4648200" cy="3657602"/>
          </a:xfrm>
        </p:spPr>
        <p:txBody>
          <a:bodyPr vert="horz" lIns="0" tIns="0" rIns="0" bIns="0" rtlCol="0" anchor="t">
            <a:noAutofit/>
          </a:bodyPr>
          <a:lstStyle/>
          <a:p>
            <a:r>
              <a:rPr lang="en-US" i="0">
                <a:latin typeface="Georgia"/>
              </a:rPr>
              <a:t>- Ground control software</a:t>
            </a:r>
          </a:p>
          <a:p>
            <a:r>
              <a:rPr lang="en-US" i="0">
                <a:latin typeface="Georgia"/>
              </a:rPr>
              <a:t>- Cauterization</a:t>
            </a:r>
            <a:endParaRPr lang="en-US" i="0"/>
          </a:p>
          <a:p>
            <a:r>
              <a:rPr lang="en-US" i="0">
                <a:latin typeface="Georgia"/>
              </a:rPr>
              <a:t>- Wiring </a:t>
            </a:r>
            <a:endParaRPr lang="en-US" i="0"/>
          </a:p>
          <a:p>
            <a:pPr>
              <a:buNone/>
            </a:pPr>
            <a:r>
              <a:rPr lang="en-US" i="0">
                <a:latin typeface="Georgia"/>
              </a:rPr>
              <a:t>- Teamwork</a:t>
            </a:r>
          </a:p>
          <a:p>
            <a:pPr>
              <a:buNone/>
            </a:pPr>
            <a:r>
              <a:rPr lang="en-US" i="0">
                <a:latin typeface="Georgia"/>
              </a:rPr>
              <a:t>- Communication</a:t>
            </a:r>
          </a:p>
          <a:p>
            <a:pPr>
              <a:buNone/>
            </a:pPr>
            <a:r>
              <a:rPr lang="en-US" i="0">
                <a:latin typeface="Georgia"/>
              </a:rPr>
              <a:t>- Patience</a:t>
            </a:r>
            <a:endParaRPr lang="en-US" i="0"/>
          </a:p>
        </p:txBody>
      </p:sp>
      <p:sp>
        <p:nvSpPr>
          <p:cNvPr id="9" name="Title 4">
            <a:extLst>
              <a:ext uri="{FF2B5EF4-FFF2-40B4-BE49-F238E27FC236}">
                <a16:creationId xmlns:a16="http://schemas.microsoft.com/office/drawing/2014/main" id="{A89ADA6B-FB59-5D81-8E12-811E97477C82}"/>
              </a:ext>
            </a:extLst>
          </p:cNvPr>
          <p:cNvSpPr txBox="1">
            <a:spLocks/>
          </p:cNvSpPr>
          <p:nvPr/>
        </p:nvSpPr>
        <p:spPr>
          <a:xfrm>
            <a:off x="6238875" y="1227884"/>
            <a:ext cx="4876800" cy="733427"/>
          </a:xfrm>
          <a:prstGeom prst="rect">
            <a:avLst/>
          </a:prstGeom>
        </p:spPr>
        <p:txBody>
          <a:bodyPr vert="horz" lIns="0" tIns="0" rIns="0" bIns="0" rtlCol="0" anchor="t">
            <a:noAutofit/>
          </a:bodyPr>
          <a:lstStyle>
            <a:lvl1pPr algn="ctr" defTabSz="914400" rtl="0" eaLnBrk="1" latinLnBrk="0" hangingPunct="1">
              <a:lnSpc>
                <a:spcPct val="85000"/>
              </a:lnSpc>
              <a:spcBef>
                <a:spcPct val="0"/>
              </a:spcBef>
              <a:buNone/>
              <a:defRPr sz="4000" b="1" kern="1200">
                <a:solidFill>
                  <a:schemeClr val="bg1"/>
                </a:solidFill>
                <a:latin typeface="+mj-lt"/>
                <a:ea typeface="+mj-ea"/>
                <a:cs typeface="+mj-cs"/>
              </a:defRPr>
            </a:lvl1pPr>
          </a:lstStyle>
          <a:p>
            <a:pPr algn="l"/>
            <a:r>
              <a:rPr lang="en-US"/>
              <a:t>Future tasks</a:t>
            </a:r>
          </a:p>
        </p:txBody>
      </p:sp>
    </p:spTree>
    <p:extLst>
      <p:ext uri="{BB962C8B-B14F-4D97-AF65-F5344CB8AC3E}">
        <p14:creationId xmlns:p14="http://schemas.microsoft.com/office/powerpoint/2010/main" val="956239715"/>
      </p:ext>
    </p:extLst>
  </p:cSld>
  <p:clrMapOvr>
    <a:masterClrMapping/>
  </p:clrMapOvr>
  <mc:AlternateContent xmlns:mc="http://schemas.openxmlformats.org/markup-compatibility/2006" xmlns:p14="http://schemas.microsoft.com/office/powerpoint/2010/main">
    <mc:Choice Requires="p14">
      <p:transition spd="slow" p14:dur="2000" advTm="5074"/>
    </mc:Choice>
    <mc:Fallback xmlns="">
      <p:transition spd="slow" advTm="507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113017" y="2483892"/>
            <a:ext cx="3068713" cy="2746756"/>
          </a:xfrm>
        </p:spPr>
        <p:txBody>
          <a:bodyPr/>
          <a:lstStyle/>
          <a:p>
            <a:pPr algn="ctr">
              <a:lnSpc>
                <a:spcPct val="200000"/>
              </a:lnSpc>
            </a:pPr>
            <a:r>
              <a:rPr lang="en-US" sz="1800" b="1"/>
              <a:t>Project Leader: Fayez Yusuf</a:t>
            </a:r>
          </a:p>
          <a:p>
            <a:pPr algn="ctr">
              <a:lnSpc>
                <a:spcPct val="200000"/>
              </a:lnSpc>
            </a:pPr>
            <a:r>
              <a:rPr lang="en-US" sz="1800" b="1"/>
              <a:t>Yusuf. </a:t>
            </a:r>
            <a:r>
              <a:rPr lang="en-US" sz="1800" b="1" err="1"/>
              <a:t>Fayez@UTDallas.edu</a:t>
            </a:r>
            <a:endParaRPr lang="en-US" sz="1800"/>
          </a:p>
          <a:p>
            <a:pPr algn="ctr">
              <a:lnSpc>
                <a:spcPct val="200000"/>
              </a:lnSpc>
            </a:pPr>
            <a:r>
              <a:rPr lang="en-US" sz="1800"/>
              <a:t>281.839.9441</a:t>
            </a:r>
          </a:p>
        </p:txBody>
      </p:sp>
      <p:sp>
        <p:nvSpPr>
          <p:cNvPr id="2" name="Text Placeholder 1"/>
          <p:cNvSpPr>
            <a:spLocks noGrp="1"/>
          </p:cNvSpPr>
          <p:nvPr>
            <p:ph type="body" sz="quarter" idx="11"/>
          </p:nvPr>
        </p:nvSpPr>
        <p:spPr>
          <a:xfrm>
            <a:off x="902208" y="2482339"/>
            <a:ext cx="6117069" cy="2946231"/>
          </a:xfrm>
        </p:spPr>
        <p:txBody>
          <a:bodyPr vert="horz" lIns="0" tIns="0" rIns="0" bIns="0" rtlCol="0" anchor="t">
            <a:noAutofit/>
          </a:bodyPr>
          <a:lstStyle/>
          <a:p>
            <a:pPr>
              <a:lnSpc>
                <a:spcPct val="100000"/>
              </a:lnSpc>
            </a:pPr>
            <a:r>
              <a:rPr lang="en-US" i="0">
                <a:latin typeface="Georgia"/>
              </a:rPr>
              <a:t>Questions?</a:t>
            </a:r>
            <a:endParaRPr lang="en-US" i="0"/>
          </a:p>
        </p:txBody>
      </p:sp>
      <p:pic>
        <p:nvPicPr>
          <p:cNvPr id="7" name="Picture 6">
            <a:extLst>
              <a:ext uri="{FF2B5EF4-FFF2-40B4-BE49-F238E27FC236}">
                <a16:creationId xmlns:a16="http://schemas.microsoft.com/office/drawing/2014/main" id="{2B9AA708-B009-0B45-8C9A-985D2CE75C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97782" y="4337574"/>
            <a:ext cx="2299185" cy="1609430"/>
          </a:xfrm>
          <a:prstGeom prst="rect">
            <a:avLst/>
          </a:prstGeom>
        </p:spPr>
      </p:pic>
    </p:spTree>
    <p:extLst>
      <p:ext uri="{BB962C8B-B14F-4D97-AF65-F5344CB8AC3E}">
        <p14:creationId xmlns:p14="http://schemas.microsoft.com/office/powerpoint/2010/main" val="1638046474"/>
      </p:ext>
    </p:extLst>
  </p:cSld>
  <p:clrMapOvr>
    <a:masterClrMapping/>
  </p:clrMapOvr>
  <mc:AlternateContent xmlns:mc="http://schemas.openxmlformats.org/markup-compatibility/2006" xmlns:p14="http://schemas.microsoft.com/office/powerpoint/2010/main">
    <mc:Choice Requires="p14">
      <p:transition spd="slow" p14:dur="2000" advTm="4061"/>
    </mc:Choice>
    <mc:Fallback xmlns="">
      <p:transition spd="slow" advTm="40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15E0586C-F160-B0FB-C090-1EA311064C1A}"/>
              </a:ext>
            </a:extLst>
          </p:cNvPr>
          <p:cNvSpPr>
            <a:spLocks noGrp="1"/>
          </p:cNvSpPr>
          <p:nvPr>
            <p:ph sz="quarter" idx="15"/>
          </p:nvPr>
        </p:nvSpPr>
        <p:spPr>
          <a:xfrm>
            <a:off x="914400" y="2163745"/>
            <a:ext cx="9696202" cy="4043550"/>
          </a:xfrm>
        </p:spPr>
        <p:txBody>
          <a:bodyPr vert="horz" lIns="0" tIns="0" rIns="0" bIns="0" rtlCol="0" anchor="t">
            <a:normAutofit/>
          </a:bodyPr>
          <a:lstStyle/>
          <a:p>
            <a:r>
              <a:rPr lang="en-US" sz="2800" i="0">
                <a:latin typeface="Georgia"/>
                <a:cs typeface="Times New Roman"/>
              </a:rPr>
              <a:t>- Create drone to support two-liter payload</a:t>
            </a:r>
            <a:endParaRPr lang="en-US" sz="2000" i="0">
              <a:latin typeface="Georgia"/>
              <a:cs typeface="Times New Roman"/>
            </a:endParaRPr>
          </a:p>
          <a:p>
            <a:r>
              <a:rPr lang="en-US" sz="2800" i="0">
                <a:latin typeface="Georgia"/>
                <a:cs typeface="Times New Roman"/>
              </a:rPr>
              <a:t>- Immediate fuel delivery in case of emergency</a:t>
            </a:r>
            <a:endParaRPr lang="en-US" i="0">
              <a:latin typeface="Georgia"/>
              <a:cs typeface="Times New Roman"/>
            </a:endParaRPr>
          </a:p>
          <a:p>
            <a:pPr lvl="8"/>
            <a:r>
              <a:rPr lang="en-US" sz="2800">
                <a:latin typeface="Georgia"/>
                <a:cs typeface="Times New Roman"/>
              </a:rPr>
              <a:t>- Demographic: areas with scattered fueling stations</a:t>
            </a:r>
          </a:p>
          <a:p>
            <a:pPr lvl="8"/>
            <a:r>
              <a:rPr lang="en-US" sz="2000">
                <a:latin typeface="Georgia"/>
                <a:cs typeface="Times New Roman"/>
              </a:rPr>
              <a:t>          - Create a fuel delivery system to reduce the distance gap</a:t>
            </a:r>
          </a:p>
          <a:p>
            <a:pPr lvl="8">
              <a:buNone/>
            </a:pPr>
            <a:r>
              <a:rPr lang="en-US" sz="2800">
                <a:latin typeface="Georgia"/>
                <a:cs typeface="Times New Roman"/>
              </a:rPr>
              <a:t>- Inspiration: team leader's recent gas theft</a:t>
            </a:r>
            <a:endParaRPr lang="en-US" sz="1400">
              <a:latin typeface="Georgia"/>
              <a:cs typeface="Times New Roman"/>
            </a:endParaRPr>
          </a:p>
          <a:p>
            <a:pPr lvl="8"/>
            <a:endParaRPr lang="en-US" sz="2000" i="1">
              <a:latin typeface="Georgia"/>
            </a:endParaRPr>
          </a:p>
          <a:p>
            <a:pPr lvl="8">
              <a:buNone/>
            </a:pPr>
            <a:endParaRPr lang="en-US" sz="2000" i="1">
              <a:latin typeface="Georgia"/>
            </a:endParaRPr>
          </a:p>
        </p:txBody>
      </p:sp>
      <p:sp>
        <p:nvSpPr>
          <p:cNvPr id="14" name="Title 13">
            <a:extLst>
              <a:ext uri="{FF2B5EF4-FFF2-40B4-BE49-F238E27FC236}">
                <a16:creationId xmlns:a16="http://schemas.microsoft.com/office/drawing/2014/main" id="{E986BF46-3CA1-6469-2014-3D1AA66351A8}"/>
              </a:ext>
            </a:extLst>
          </p:cNvPr>
          <p:cNvSpPr>
            <a:spLocks noGrp="1"/>
          </p:cNvSpPr>
          <p:nvPr>
            <p:ph type="title"/>
          </p:nvPr>
        </p:nvSpPr>
        <p:spPr>
          <a:xfrm>
            <a:off x="914400" y="1060021"/>
            <a:ext cx="10363200" cy="914402"/>
          </a:xfrm>
        </p:spPr>
        <p:txBody>
          <a:bodyPr anchor="t">
            <a:normAutofit/>
          </a:bodyPr>
          <a:lstStyle/>
          <a:p>
            <a:r>
              <a:rPr lang="en-US" sz="4400"/>
              <a:t>Scenario &amp; Goal</a:t>
            </a:r>
          </a:p>
        </p:txBody>
      </p:sp>
    </p:spTree>
    <p:extLst>
      <p:ext uri="{BB962C8B-B14F-4D97-AF65-F5344CB8AC3E}">
        <p14:creationId xmlns:p14="http://schemas.microsoft.com/office/powerpoint/2010/main" val="3227786961"/>
      </p:ext>
    </p:extLst>
  </p:cSld>
  <p:clrMapOvr>
    <a:masterClrMapping/>
  </p:clrMapOvr>
  <mc:AlternateContent xmlns:mc="http://schemas.openxmlformats.org/markup-compatibility/2006" xmlns:p14="http://schemas.microsoft.com/office/powerpoint/2010/main">
    <mc:Choice Requires="p14">
      <p:transition spd="slow" p14:dur="2000" advTm="4179"/>
    </mc:Choice>
    <mc:Fallback xmlns="">
      <p:transition spd="slow" advTm="41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B81FAF4-D0C7-28FC-F607-EEA974393120}"/>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C2EA1FC7-0838-173D-C0DD-940E4AA842F8}"/>
              </a:ext>
            </a:extLst>
          </p:cNvPr>
          <p:cNvSpPr>
            <a:spLocks noGrp="1"/>
          </p:cNvSpPr>
          <p:nvPr>
            <p:ph type="title"/>
          </p:nvPr>
        </p:nvSpPr>
        <p:spPr/>
        <p:txBody>
          <a:bodyPr/>
          <a:lstStyle/>
          <a:p>
            <a:r>
              <a:rPr lang="en-US"/>
              <a:t>GANNT Chart</a:t>
            </a:r>
          </a:p>
        </p:txBody>
      </p:sp>
      <p:sp>
        <p:nvSpPr>
          <p:cNvPr id="6" name="Text Placeholder 5">
            <a:extLst>
              <a:ext uri="{FF2B5EF4-FFF2-40B4-BE49-F238E27FC236}">
                <a16:creationId xmlns:a16="http://schemas.microsoft.com/office/drawing/2014/main" id="{2F7C48D4-02B5-C374-7661-656E0039DFD5}"/>
              </a:ext>
            </a:extLst>
          </p:cNvPr>
          <p:cNvSpPr>
            <a:spLocks noGrp="1"/>
          </p:cNvSpPr>
          <p:nvPr>
            <p:ph type="body" idx="28"/>
          </p:nvPr>
        </p:nvSpPr>
        <p:spPr/>
        <p:txBody>
          <a:bodyPr/>
          <a:lstStyle/>
          <a:p>
            <a:endParaRPr lang="en-US"/>
          </a:p>
        </p:txBody>
      </p:sp>
      <p:graphicFrame>
        <p:nvGraphicFramePr>
          <p:cNvPr id="2" name="Table 2">
            <a:extLst>
              <a:ext uri="{FF2B5EF4-FFF2-40B4-BE49-F238E27FC236}">
                <a16:creationId xmlns:a16="http://schemas.microsoft.com/office/drawing/2014/main" id="{E9654397-CEDF-45AE-ECD6-5796F382A31D}"/>
              </a:ext>
            </a:extLst>
          </p:cNvPr>
          <p:cNvGraphicFramePr>
            <a:graphicFrameLocks noGrp="1"/>
          </p:cNvGraphicFramePr>
          <p:nvPr>
            <p:extLst>
              <p:ext uri="{D42A27DB-BD31-4B8C-83A1-F6EECF244321}">
                <p14:modId xmlns:p14="http://schemas.microsoft.com/office/powerpoint/2010/main" val="3107174466"/>
              </p:ext>
            </p:extLst>
          </p:nvPr>
        </p:nvGraphicFramePr>
        <p:xfrm>
          <a:off x="485775" y="1771650"/>
          <a:ext cx="11119016" cy="4249506"/>
        </p:xfrm>
        <a:graphic>
          <a:graphicData uri="http://schemas.openxmlformats.org/drawingml/2006/table">
            <a:tbl>
              <a:tblPr firstRow="1" bandRow="1">
                <a:tableStyleId>{5C22544A-7EE6-4342-B048-85BDC9FD1C3A}</a:tableStyleId>
              </a:tblPr>
              <a:tblGrid>
                <a:gridCol w="1581149">
                  <a:extLst>
                    <a:ext uri="{9D8B030D-6E8A-4147-A177-3AD203B41FA5}">
                      <a16:colId xmlns:a16="http://schemas.microsoft.com/office/drawing/2014/main" val="1250365237"/>
                    </a:ext>
                  </a:extLst>
                </a:gridCol>
                <a:gridCol w="1059763">
                  <a:extLst>
                    <a:ext uri="{9D8B030D-6E8A-4147-A177-3AD203B41FA5}">
                      <a16:colId xmlns:a16="http://schemas.microsoft.com/office/drawing/2014/main" val="2876150488"/>
                    </a:ext>
                  </a:extLst>
                </a:gridCol>
                <a:gridCol w="1059763">
                  <a:extLst>
                    <a:ext uri="{9D8B030D-6E8A-4147-A177-3AD203B41FA5}">
                      <a16:colId xmlns:a16="http://schemas.microsoft.com/office/drawing/2014/main" val="955199455"/>
                    </a:ext>
                  </a:extLst>
                </a:gridCol>
                <a:gridCol w="1059763">
                  <a:extLst>
                    <a:ext uri="{9D8B030D-6E8A-4147-A177-3AD203B41FA5}">
                      <a16:colId xmlns:a16="http://schemas.microsoft.com/office/drawing/2014/main" val="3950873273"/>
                    </a:ext>
                  </a:extLst>
                </a:gridCol>
                <a:gridCol w="1059763">
                  <a:extLst>
                    <a:ext uri="{9D8B030D-6E8A-4147-A177-3AD203B41FA5}">
                      <a16:colId xmlns:a16="http://schemas.microsoft.com/office/drawing/2014/main" val="3606596409"/>
                    </a:ext>
                  </a:extLst>
                </a:gridCol>
                <a:gridCol w="1059763">
                  <a:extLst>
                    <a:ext uri="{9D8B030D-6E8A-4147-A177-3AD203B41FA5}">
                      <a16:colId xmlns:a16="http://schemas.microsoft.com/office/drawing/2014/main" val="4017798480"/>
                    </a:ext>
                  </a:extLst>
                </a:gridCol>
                <a:gridCol w="1059763">
                  <a:extLst>
                    <a:ext uri="{9D8B030D-6E8A-4147-A177-3AD203B41FA5}">
                      <a16:colId xmlns:a16="http://schemas.microsoft.com/office/drawing/2014/main" val="3471692536"/>
                    </a:ext>
                  </a:extLst>
                </a:gridCol>
                <a:gridCol w="1059763">
                  <a:extLst>
                    <a:ext uri="{9D8B030D-6E8A-4147-A177-3AD203B41FA5}">
                      <a16:colId xmlns:a16="http://schemas.microsoft.com/office/drawing/2014/main" val="1328523249"/>
                    </a:ext>
                  </a:extLst>
                </a:gridCol>
                <a:gridCol w="1059763">
                  <a:extLst>
                    <a:ext uri="{9D8B030D-6E8A-4147-A177-3AD203B41FA5}">
                      <a16:colId xmlns:a16="http://schemas.microsoft.com/office/drawing/2014/main" val="4008389927"/>
                    </a:ext>
                  </a:extLst>
                </a:gridCol>
                <a:gridCol w="1059763">
                  <a:extLst>
                    <a:ext uri="{9D8B030D-6E8A-4147-A177-3AD203B41FA5}">
                      <a16:colId xmlns:a16="http://schemas.microsoft.com/office/drawing/2014/main" val="435997115"/>
                    </a:ext>
                  </a:extLst>
                </a:gridCol>
              </a:tblGrid>
              <a:tr h="768393">
                <a:tc>
                  <a:txBody>
                    <a:bodyPr/>
                    <a:lstStyle/>
                    <a:p>
                      <a:pPr lvl="0" algn="ctr">
                        <a:buNone/>
                      </a:pPr>
                      <a:r>
                        <a:rPr lang="en-US"/>
                        <a:t>Week of</a:t>
                      </a:r>
                    </a:p>
                  </a:txBody>
                  <a:tcPr anchor="ctr"/>
                </a:tc>
                <a:tc>
                  <a:txBody>
                    <a:bodyPr/>
                    <a:lstStyle/>
                    <a:p>
                      <a:pPr algn="ctr"/>
                      <a:r>
                        <a:rPr lang="en-US"/>
                        <a:t>9/30</a:t>
                      </a:r>
                    </a:p>
                  </a:txBody>
                  <a:tcPr anchor="ctr"/>
                </a:tc>
                <a:tc>
                  <a:txBody>
                    <a:bodyPr/>
                    <a:lstStyle/>
                    <a:p>
                      <a:pPr algn="ctr"/>
                      <a:r>
                        <a:rPr lang="en-US"/>
                        <a:t>10/7</a:t>
                      </a:r>
                    </a:p>
                  </a:txBody>
                  <a:tcPr anchor="ctr"/>
                </a:tc>
                <a:tc>
                  <a:txBody>
                    <a:bodyPr/>
                    <a:lstStyle/>
                    <a:p>
                      <a:pPr algn="ctr"/>
                      <a:r>
                        <a:rPr lang="en-US"/>
                        <a:t>10/14</a:t>
                      </a:r>
                    </a:p>
                  </a:txBody>
                  <a:tcPr anchor="ctr"/>
                </a:tc>
                <a:tc>
                  <a:txBody>
                    <a:bodyPr/>
                    <a:lstStyle/>
                    <a:p>
                      <a:pPr algn="ctr"/>
                      <a:r>
                        <a:rPr lang="en-US"/>
                        <a:t>10/21</a:t>
                      </a:r>
                    </a:p>
                  </a:txBody>
                  <a:tcPr anchor="ctr"/>
                </a:tc>
                <a:tc>
                  <a:txBody>
                    <a:bodyPr/>
                    <a:lstStyle/>
                    <a:p>
                      <a:pPr algn="ctr"/>
                      <a:r>
                        <a:rPr lang="en-US"/>
                        <a:t>10/28</a:t>
                      </a:r>
                    </a:p>
                  </a:txBody>
                  <a:tcPr anchor="ctr"/>
                </a:tc>
                <a:tc>
                  <a:txBody>
                    <a:bodyPr/>
                    <a:lstStyle/>
                    <a:p>
                      <a:pPr algn="ctr"/>
                      <a:r>
                        <a:rPr lang="en-US"/>
                        <a:t>11/4</a:t>
                      </a:r>
                    </a:p>
                  </a:txBody>
                  <a:tcPr anchor="ctr"/>
                </a:tc>
                <a:tc>
                  <a:txBody>
                    <a:bodyPr/>
                    <a:lstStyle/>
                    <a:p>
                      <a:pPr algn="ctr"/>
                      <a:r>
                        <a:rPr lang="en-US"/>
                        <a:t>11/11</a:t>
                      </a:r>
                    </a:p>
                  </a:txBody>
                  <a:tcPr anchor="ctr"/>
                </a:tc>
                <a:tc>
                  <a:txBody>
                    <a:bodyPr/>
                    <a:lstStyle/>
                    <a:p>
                      <a:pPr algn="ctr"/>
                      <a:r>
                        <a:rPr lang="en-US"/>
                        <a:t>11/18</a:t>
                      </a:r>
                    </a:p>
                  </a:txBody>
                  <a:tcPr anchor="ctr"/>
                </a:tc>
                <a:tc>
                  <a:txBody>
                    <a:bodyPr/>
                    <a:lstStyle/>
                    <a:p>
                      <a:pPr algn="ctr"/>
                      <a:r>
                        <a:rPr lang="en-US"/>
                        <a:t>12/2</a:t>
                      </a:r>
                    </a:p>
                  </a:txBody>
                  <a:tcPr anchor="ctr"/>
                </a:tc>
                <a:extLst>
                  <a:ext uri="{0D108BD9-81ED-4DB2-BD59-A6C34878D82A}">
                    <a16:rowId xmlns:a16="http://schemas.microsoft.com/office/drawing/2014/main" val="4208225214"/>
                  </a:ext>
                </a:extLst>
              </a:tr>
              <a:tr h="768393">
                <a:tc>
                  <a:txBody>
                    <a:bodyPr/>
                    <a:lstStyle/>
                    <a:p>
                      <a:pPr lvl="0" algn="ctr">
                        <a:buNone/>
                      </a:pPr>
                      <a:r>
                        <a:rPr lang="en-US" sz="1600"/>
                        <a:t>Brainstorm, discuss, and finalize objectives</a:t>
                      </a:r>
                    </a:p>
                  </a:txBody>
                  <a:tcPr anchor="ct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rgbClr val="F6D6CB"/>
                    </a:solid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336647865"/>
                  </a:ext>
                </a:extLst>
              </a:tr>
              <a:tr h="768393">
                <a:tc>
                  <a:txBody>
                    <a:bodyPr/>
                    <a:lstStyle/>
                    <a:p>
                      <a:pPr lvl="0" algn="ctr">
                        <a:buNone/>
                      </a:pPr>
                      <a:r>
                        <a:rPr lang="en-US" sz="1600"/>
                        <a:t>Prototyping and research</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rgbClr val="FBECE7"/>
                    </a:solidFill>
                  </a:tcPr>
                </a:tc>
                <a:tc>
                  <a:txBody>
                    <a:bodyPr/>
                    <a:lstStyle/>
                    <a:p>
                      <a:pPr algn="ctr"/>
                      <a:endParaRPr lang="en-US"/>
                    </a:p>
                  </a:txBody>
                  <a:tcPr anchor="ctr">
                    <a:solidFill>
                      <a:srgbClr val="FBECE7"/>
                    </a:solidFill>
                  </a:tcP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403116419"/>
                  </a:ext>
                </a:extLst>
              </a:tr>
              <a:tr h="768393">
                <a:tc>
                  <a:txBody>
                    <a:bodyPr/>
                    <a:lstStyle/>
                    <a:p>
                      <a:pPr lvl="0" algn="ctr">
                        <a:buNone/>
                      </a:pPr>
                      <a:r>
                        <a:rPr lang="en-US" sz="1600"/>
                        <a:t>Implement designs, run test flights</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solidFill>
                      <a:schemeClr val="accent2">
                        <a:lumMod val="60000"/>
                        <a:lumOff val="40000"/>
                      </a:schemeClr>
                    </a:solidFill>
                  </a:tcPr>
                </a:tc>
                <a:tc>
                  <a:txBody>
                    <a:bodyPr/>
                    <a:lstStyle/>
                    <a:p>
                      <a:pPr algn="ctr"/>
                      <a:endParaRPr lang="en-US"/>
                    </a:p>
                  </a:txBody>
                  <a:tcPr anchor="ctr"/>
                </a:tc>
                <a:extLst>
                  <a:ext uri="{0D108BD9-81ED-4DB2-BD59-A6C34878D82A}">
                    <a16:rowId xmlns:a16="http://schemas.microsoft.com/office/drawing/2014/main" val="2321349351"/>
                  </a:ext>
                </a:extLst>
              </a:tr>
              <a:tr h="768393">
                <a:tc>
                  <a:txBody>
                    <a:bodyPr/>
                    <a:lstStyle/>
                    <a:p>
                      <a:pPr lvl="0" algn="ctr">
                        <a:buNone/>
                      </a:pPr>
                      <a:r>
                        <a:rPr lang="en-US" sz="1600"/>
                        <a:t>Document and present final product</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solidFill>
                      <a:schemeClr val="accent2">
                        <a:lumMod val="60000"/>
                        <a:lumOff val="40000"/>
                      </a:schemeClr>
                    </a:solidFill>
                  </a:tcPr>
                </a:tc>
                <a:extLst>
                  <a:ext uri="{0D108BD9-81ED-4DB2-BD59-A6C34878D82A}">
                    <a16:rowId xmlns:a16="http://schemas.microsoft.com/office/drawing/2014/main" val="1238138113"/>
                  </a:ext>
                </a:extLst>
              </a:tr>
            </a:tbl>
          </a:graphicData>
        </a:graphic>
      </p:graphicFrame>
    </p:spTree>
    <p:extLst>
      <p:ext uri="{BB962C8B-B14F-4D97-AF65-F5344CB8AC3E}">
        <p14:creationId xmlns:p14="http://schemas.microsoft.com/office/powerpoint/2010/main" val="115904089"/>
      </p:ext>
    </p:extLst>
  </p:cSld>
  <p:clrMapOvr>
    <a:masterClrMapping/>
  </p:clrMapOvr>
  <mc:AlternateContent xmlns:mc="http://schemas.openxmlformats.org/markup-compatibility/2006" xmlns:p14="http://schemas.microsoft.com/office/powerpoint/2010/main">
    <mc:Choice Requires="p14">
      <p:transition spd="slow" p14:dur="2000" advTm="5245"/>
    </mc:Choice>
    <mc:Fallback xmlns="">
      <p:transition spd="slow" advTm="52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15E0586C-F160-B0FB-C090-1EA311064C1A}"/>
              </a:ext>
            </a:extLst>
          </p:cNvPr>
          <p:cNvSpPr>
            <a:spLocks noGrp="1"/>
          </p:cNvSpPr>
          <p:nvPr>
            <p:ph sz="quarter" idx="15"/>
          </p:nvPr>
        </p:nvSpPr>
        <p:spPr>
          <a:xfrm>
            <a:off x="1046922" y="1775270"/>
            <a:ext cx="10232886" cy="3922645"/>
          </a:xfrm>
        </p:spPr>
        <p:txBody>
          <a:bodyPr vert="horz" lIns="0" tIns="0" rIns="0" bIns="0" rtlCol="0" anchor="t">
            <a:noAutofit/>
          </a:bodyPr>
          <a:lstStyle/>
          <a:p>
            <a:r>
              <a:rPr lang="en-US" b="1" i="0">
                <a:latin typeface="Georgia"/>
              </a:rPr>
              <a:t>Mechanical Engineers: Andrew and Keerthi</a:t>
            </a:r>
          </a:p>
          <a:p>
            <a:r>
              <a:rPr lang="en-US" i="0">
                <a:latin typeface="Georgia"/>
              </a:rPr>
              <a:t>- Designing CAD models in OnShape, basic drone draft</a:t>
            </a:r>
          </a:p>
          <a:p>
            <a:pPr>
              <a:buNone/>
            </a:pPr>
            <a:r>
              <a:rPr lang="en-US" b="1" i="0">
                <a:latin typeface="Georgia"/>
              </a:rPr>
              <a:t>Electrical Engineers: Coleman and </a:t>
            </a:r>
            <a:r>
              <a:rPr lang="en-US" sz="2400" b="1" i="0">
                <a:latin typeface="Georgia"/>
              </a:rPr>
              <a:t>Sebastian</a:t>
            </a:r>
          </a:p>
          <a:p>
            <a:pPr>
              <a:buNone/>
            </a:pPr>
            <a:r>
              <a:rPr lang="en-US" i="0">
                <a:latin typeface="Georgia"/>
              </a:rPr>
              <a:t>- Configuring drone, cauterizing wiring </a:t>
            </a:r>
            <a:endParaRPr lang="en-US" i="0"/>
          </a:p>
          <a:p>
            <a:r>
              <a:rPr lang="en-US" sz="2400" b="1" i="0">
                <a:latin typeface="Georgia"/>
              </a:rPr>
              <a:t>Computer Science Engineers: Matt and </a:t>
            </a:r>
            <a:r>
              <a:rPr lang="en-US" b="1" i="0">
                <a:latin typeface="Georgia"/>
              </a:rPr>
              <a:t>Parisa</a:t>
            </a:r>
            <a:endParaRPr lang="en-US" sz="2400" b="1" i="0"/>
          </a:p>
          <a:p>
            <a:pPr>
              <a:buNone/>
            </a:pPr>
            <a:r>
              <a:rPr lang="en-US" i="0">
                <a:latin typeface="Georgia"/>
              </a:rPr>
              <a:t>- Interfacing with the autonomous missions</a:t>
            </a:r>
          </a:p>
          <a:p>
            <a:pPr>
              <a:buNone/>
            </a:pPr>
            <a:r>
              <a:rPr lang="en-US" i="0">
                <a:latin typeface="Georgia"/>
              </a:rPr>
              <a:t>- Creating basic GUI Program</a:t>
            </a:r>
            <a:endParaRPr lang="en-US" i="0"/>
          </a:p>
          <a:p>
            <a:pPr>
              <a:buNone/>
            </a:pPr>
            <a:endParaRPr lang="en-US">
              <a:latin typeface="Georgia"/>
            </a:endParaRPr>
          </a:p>
          <a:p>
            <a:endParaRPr lang="en-US">
              <a:latin typeface="Georgia"/>
            </a:endParaRPr>
          </a:p>
          <a:p>
            <a:pPr>
              <a:buNone/>
            </a:pPr>
            <a:endParaRPr lang="en-US"/>
          </a:p>
          <a:p>
            <a:pPr>
              <a:buNone/>
            </a:pPr>
            <a:endParaRPr lang="en-US"/>
          </a:p>
        </p:txBody>
      </p:sp>
      <p:sp>
        <p:nvSpPr>
          <p:cNvPr id="2" name="Text Placeholder 1">
            <a:extLst>
              <a:ext uri="{FF2B5EF4-FFF2-40B4-BE49-F238E27FC236}">
                <a16:creationId xmlns:a16="http://schemas.microsoft.com/office/drawing/2014/main" id="{C0A4EBFC-5ABB-79E4-7C12-1C1148D0926E}"/>
              </a:ext>
            </a:extLst>
          </p:cNvPr>
          <p:cNvSpPr>
            <a:spLocks noGrp="1"/>
          </p:cNvSpPr>
          <p:nvPr>
            <p:ph type="body" sz="quarter" idx="14"/>
          </p:nvPr>
        </p:nvSpPr>
        <p:spPr/>
        <p:txBody>
          <a:bodyPr/>
          <a:lstStyle/>
          <a:p>
            <a:endParaRPr lang="en-US"/>
          </a:p>
        </p:txBody>
      </p:sp>
      <p:sp>
        <p:nvSpPr>
          <p:cNvPr id="14" name="Title 13">
            <a:extLst>
              <a:ext uri="{FF2B5EF4-FFF2-40B4-BE49-F238E27FC236}">
                <a16:creationId xmlns:a16="http://schemas.microsoft.com/office/drawing/2014/main" id="{E986BF46-3CA1-6469-2014-3D1AA66351A8}"/>
              </a:ext>
            </a:extLst>
          </p:cNvPr>
          <p:cNvSpPr>
            <a:spLocks noGrp="1"/>
          </p:cNvSpPr>
          <p:nvPr>
            <p:ph type="title"/>
          </p:nvPr>
        </p:nvSpPr>
        <p:spPr/>
        <p:txBody>
          <a:bodyPr/>
          <a:lstStyle/>
          <a:p>
            <a:r>
              <a:rPr lang="en-US"/>
              <a:t>Group Member Roles</a:t>
            </a:r>
          </a:p>
        </p:txBody>
      </p:sp>
      <p:sp>
        <p:nvSpPr>
          <p:cNvPr id="3" name="Text Placeholder 2">
            <a:extLst>
              <a:ext uri="{FF2B5EF4-FFF2-40B4-BE49-F238E27FC236}">
                <a16:creationId xmlns:a16="http://schemas.microsoft.com/office/drawing/2014/main" id="{F53076FD-6F9C-C8B7-3DCA-C869E8385726}"/>
              </a:ext>
            </a:extLst>
          </p:cNvPr>
          <p:cNvSpPr>
            <a:spLocks noGrp="1"/>
          </p:cNvSpPr>
          <p:nvPr>
            <p:ph type="body" idx="28"/>
          </p:nvPr>
        </p:nvSpPr>
        <p:spPr/>
        <p:txBody>
          <a:bodyPr/>
          <a:lstStyle/>
          <a:p>
            <a:endParaRPr lang="en-US"/>
          </a:p>
        </p:txBody>
      </p:sp>
    </p:spTree>
    <p:extLst>
      <p:ext uri="{BB962C8B-B14F-4D97-AF65-F5344CB8AC3E}">
        <p14:creationId xmlns:p14="http://schemas.microsoft.com/office/powerpoint/2010/main" val="1767428564"/>
      </p:ext>
    </p:extLst>
  </p:cSld>
  <p:clrMapOvr>
    <a:masterClrMapping/>
  </p:clrMapOvr>
  <mc:AlternateContent xmlns:mc="http://schemas.openxmlformats.org/markup-compatibility/2006" xmlns:p14="http://schemas.microsoft.com/office/powerpoint/2010/main">
    <mc:Choice Requires="p14">
      <p:transition spd="slow" p14:dur="2000" advTm="5068"/>
    </mc:Choice>
    <mc:Fallback xmlns="">
      <p:transition spd="slow" advTm="50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B8F2B8-9B3D-2011-724D-BB3DD1501F85}"/>
              </a:ext>
            </a:extLst>
          </p:cNvPr>
          <p:cNvSpPr>
            <a:spLocks noGrp="1"/>
          </p:cNvSpPr>
          <p:nvPr>
            <p:ph sz="quarter" idx="15"/>
          </p:nvPr>
        </p:nvSpPr>
        <p:spPr>
          <a:xfrm>
            <a:off x="914400" y="2073443"/>
            <a:ext cx="4876800" cy="3657602"/>
          </a:xfrm>
        </p:spPr>
        <p:txBody>
          <a:bodyPr vert="horz" lIns="0" tIns="0" rIns="0" bIns="0" rtlCol="0" anchor="t">
            <a:normAutofit/>
          </a:bodyPr>
          <a:lstStyle/>
          <a:p>
            <a:r>
              <a:rPr lang="en-US" i="0">
                <a:latin typeface="Georgia"/>
              </a:rPr>
              <a:t>- Construction &amp; dimensions of payload storage</a:t>
            </a:r>
            <a:endParaRPr lang="en-US" i="0"/>
          </a:p>
          <a:p>
            <a:r>
              <a:rPr lang="en-US" i="0">
                <a:latin typeface="Georgia"/>
              </a:rPr>
              <a:t>- Case-by-case differences</a:t>
            </a:r>
          </a:p>
          <a:p>
            <a:r>
              <a:rPr lang="en-US" i="0">
                <a:latin typeface="Georgia"/>
              </a:rPr>
              <a:t>- Payload retrieval</a:t>
            </a:r>
          </a:p>
          <a:p>
            <a:r>
              <a:rPr lang="en-US" i="0">
                <a:latin typeface="Georgia"/>
              </a:rPr>
              <a:t>- Safety considerations</a:t>
            </a:r>
          </a:p>
        </p:txBody>
      </p:sp>
      <p:sp>
        <p:nvSpPr>
          <p:cNvPr id="29" name="Text Placeholder 3">
            <a:extLst>
              <a:ext uri="{FF2B5EF4-FFF2-40B4-BE49-F238E27FC236}">
                <a16:creationId xmlns:a16="http://schemas.microsoft.com/office/drawing/2014/main" id="{D46607F1-A902-96D5-0120-4688D97D9D7C}"/>
              </a:ext>
            </a:extLst>
          </p:cNvPr>
          <p:cNvSpPr>
            <a:spLocks noGrp="1"/>
          </p:cNvSpPr>
          <p:nvPr>
            <p:ph type="body" sz="quarter" idx="14"/>
          </p:nvPr>
        </p:nvSpPr>
        <p:spPr>
          <a:xfrm>
            <a:off x="914400" y="6420384"/>
            <a:ext cx="6705600" cy="167931"/>
          </a:xfrm>
        </p:spPr>
        <p:txBody>
          <a:bodyPr/>
          <a:lstStyle/>
          <a:p>
            <a:r>
              <a:rPr lang="en-US"/>
              <a:t>Source: https://</a:t>
            </a:r>
            <a:r>
              <a:rPr lang="en-US" err="1"/>
              <a:t>hover.blog</a:t>
            </a:r>
            <a:r>
              <a:rPr lang="en-US"/>
              <a:t>/how-to-lead-an-effective-brainstorm-with-your-team-or-just-you/</a:t>
            </a:r>
          </a:p>
        </p:txBody>
      </p:sp>
      <p:sp>
        <p:nvSpPr>
          <p:cNvPr id="14" name="Title 13">
            <a:extLst>
              <a:ext uri="{FF2B5EF4-FFF2-40B4-BE49-F238E27FC236}">
                <a16:creationId xmlns:a16="http://schemas.microsoft.com/office/drawing/2014/main" id="{E986BF46-3CA1-6469-2014-3D1AA66351A8}"/>
              </a:ext>
            </a:extLst>
          </p:cNvPr>
          <p:cNvSpPr>
            <a:spLocks noGrp="1"/>
          </p:cNvSpPr>
          <p:nvPr>
            <p:ph type="title"/>
          </p:nvPr>
        </p:nvSpPr>
        <p:spPr>
          <a:xfrm>
            <a:off x="914400" y="923084"/>
            <a:ext cx="10363200" cy="914402"/>
          </a:xfrm>
        </p:spPr>
        <p:txBody>
          <a:bodyPr anchor="t">
            <a:normAutofit/>
          </a:bodyPr>
          <a:lstStyle/>
          <a:p>
            <a:r>
              <a:rPr lang="en-US"/>
              <a:t>Planning</a:t>
            </a:r>
          </a:p>
        </p:txBody>
      </p:sp>
      <p:sp>
        <p:nvSpPr>
          <p:cNvPr id="31" name="Text Placeholder 5">
            <a:extLst>
              <a:ext uri="{FF2B5EF4-FFF2-40B4-BE49-F238E27FC236}">
                <a16:creationId xmlns:a16="http://schemas.microsoft.com/office/drawing/2014/main" id="{CFCBAF5C-6E03-6249-CF4A-9D599E380D70}"/>
              </a:ext>
            </a:extLst>
          </p:cNvPr>
          <p:cNvSpPr>
            <a:spLocks noGrp="1"/>
          </p:cNvSpPr>
          <p:nvPr>
            <p:ph type="body" idx="28"/>
          </p:nvPr>
        </p:nvSpPr>
        <p:spPr>
          <a:xfrm>
            <a:off x="914400" y="482708"/>
            <a:ext cx="10363200" cy="451948"/>
          </a:xfrm>
        </p:spPr>
        <p:txBody>
          <a:bodyPr/>
          <a:lstStyle/>
          <a:p>
            <a:endParaRPr lang="en-US"/>
          </a:p>
        </p:txBody>
      </p:sp>
      <p:pic>
        <p:nvPicPr>
          <p:cNvPr id="20" name="Picture 20" descr="Text, letter&#10;&#10;Description automatically generated">
            <a:extLst>
              <a:ext uri="{FF2B5EF4-FFF2-40B4-BE49-F238E27FC236}">
                <a16:creationId xmlns:a16="http://schemas.microsoft.com/office/drawing/2014/main" id="{32D37955-713C-240B-481D-9AA9B9B25041}"/>
              </a:ext>
            </a:extLst>
          </p:cNvPr>
          <p:cNvPicPr>
            <a:picLocks noChangeAspect="1"/>
          </p:cNvPicPr>
          <p:nvPr/>
        </p:nvPicPr>
        <p:blipFill>
          <a:blip r:embed="rId2"/>
          <a:stretch>
            <a:fillRect/>
          </a:stretch>
        </p:blipFill>
        <p:spPr>
          <a:xfrm>
            <a:off x="7693232" y="822373"/>
            <a:ext cx="4198772" cy="5599214"/>
          </a:xfrm>
          <a:prstGeom prst="rect">
            <a:avLst/>
          </a:prstGeom>
        </p:spPr>
      </p:pic>
    </p:spTree>
    <p:extLst>
      <p:ext uri="{BB962C8B-B14F-4D97-AF65-F5344CB8AC3E}">
        <p14:creationId xmlns:p14="http://schemas.microsoft.com/office/powerpoint/2010/main" val="1009436923"/>
      </p:ext>
    </p:extLst>
  </p:cSld>
  <p:clrMapOvr>
    <a:masterClrMapping/>
  </p:clrMapOvr>
  <mc:AlternateContent xmlns:mc="http://schemas.openxmlformats.org/markup-compatibility/2006" xmlns:p14="http://schemas.microsoft.com/office/powerpoint/2010/main">
    <mc:Choice Requires="p14">
      <p:transition spd="slow" p14:dur="2000" advTm="4801"/>
    </mc:Choice>
    <mc:Fallback xmlns="">
      <p:transition spd="slow" advTm="48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7589516-5380-0CF6-D5D5-1586D5D17D98}"/>
              </a:ext>
            </a:extLst>
          </p:cNvPr>
          <p:cNvSpPr>
            <a:spLocks noGrp="1"/>
          </p:cNvSpPr>
          <p:nvPr>
            <p:ph sz="quarter" idx="16"/>
          </p:nvPr>
        </p:nvSpPr>
        <p:spPr>
          <a:xfrm>
            <a:off x="803189" y="2073443"/>
            <a:ext cx="4876800" cy="3657602"/>
          </a:xfrm>
        </p:spPr>
        <p:txBody>
          <a:bodyPr vert="horz" lIns="0" tIns="0" rIns="0" bIns="0" rtlCol="0" anchor="t">
            <a:noAutofit/>
          </a:bodyPr>
          <a:lstStyle/>
          <a:p>
            <a:r>
              <a:rPr lang="en-US" i="0">
                <a:latin typeface="Georgia"/>
              </a:rPr>
              <a:t>- Horizontal sleeves to hold the ropes</a:t>
            </a:r>
          </a:p>
          <a:p>
            <a:r>
              <a:rPr lang="en-US" i="0">
                <a:latin typeface="Georgia"/>
              </a:rPr>
              <a:t>- Selected a design with two attached to front and back</a:t>
            </a:r>
          </a:p>
        </p:txBody>
      </p:sp>
      <p:sp>
        <p:nvSpPr>
          <p:cNvPr id="2" name="Text Placeholder 1">
            <a:extLst>
              <a:ext uri="{FF2B5EF4-FFF2-40B4-BE49-F238E27FC236}">
                <a16:creationId xmlns:a16="http://schemas.microsoft.com/office/drawing/2014/main" id="{C0A4EBFC-5ABB-79E4-7C12-1C1148D0926E}"/>
              </a:ext>
            </a:extLst>
          </p:cNvPr>
          <p:cNvSpPr>
            <a:spLocks noGrp="1"/>
          </p:cNvSpPr>
          <p:nvPr>
            <p:ph type="body" sz="quarter" idx="14"/>
          </p:nvPr>
        </p:nvSpPr>
        <p:spPr/>
        <p:txBody>
          <a:bodyPr/>
          <a:lstStyle/>
          <a:p>
            <a:endParaRPr lang="en-US"/>
          </a:p>
        </p:txBody>
      </p:sp>
      <p:sp>
        <p:nvSpPr>
          <p:cNvPr id="14" name="Title 13">
            <a:extLst>
              <a:ext uri="{FF2B5EF4-FFF2-40B4-BE49-F238E27FC236}">
                <a16:creationId xmlns:a16="http://schemas.microsoft.com/office/drawing/2014/main" id="{E986BF46-3CA1-6469-2014-3D1AA66351A8}"/>
              </a:ext>
            </a:extLst>
          </p:cNvPr>
          <p:cNvSpPr>
            <a:spLocks noGrp="1"/>
          </p:cNvSpPr>
          <p:nvPr>
            <p:ph type="title"/>
          </p:nvPr>
        </p:nvSpPr>
        <p:spPr/>
        <p:txBody>
          <a:bodyPr/>
          <a:lstStyle/>
          <a:p>
            <a:r>
              <a:rPr lang="en-US"/>
              <a:t>Design</a:t>
            </a:r>
          </a:p>
        </p:txBody>
      </p:sp>
      <p:sp>
        <p:nvSpPr>
          <p:cNvPr id="3" name="Text Placeholder 2">
            <a:extLst>
              <a:ext uri="{FF2B5EF4-FFF2-40B4-BE49-F238E27FC236}">
                <a16:creationId xmlns:a16="http://schemas.microsoft.com/office/drawing/2014/main" id="{F53076FD-6F9C-C8B7-3DCA-C869E8385726}"/>
              </a:ext>
            </a:extLst>
          </p:cNvPr>
          <p:cNvSpPr>
            <a:spLocks noGrp="1"/>
          </p:cNvSpPr>
          <p:nvPr>
            <p:ph type="body" idx="28"/>
          </p:nvPr>
        </p:nvSpPr>
        <p:spPr/>
        <p:txBody>
          <a:bodyPr/>
          <a:lstStyle/>
          <a:p>
            <a:endParaRPr lang="en-US"/>
          </a:p>
        </p:txBody>
      </p:sp>
      <p:pic>
        <p:nvPicPr>
          <p:cNvPr id="7" name="Picture 6">
            <a:extLst>
              <a:ext uri="{FF2B5EF4-FFF2-40B4-BE49-F238E27FC236}">
                <a16:creationId xmlns:a16="http://schemas.microsoft.com/office/drawing/2014/main" id="{EEF0BC62-A21A-80B1-AA0E-CE9DA97A5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3485" y="2862603"/>
            <a:ext cx="2973487" cy="1897216"/>
          </a:xfrm>
          <a:prstGeom prst="rect">
            <a:avLst/>
          </a:prstGeom>
        </p:spPr>
      </p:pic>
      <p:pic>
        <p:nvPicPr>
          <p:cNvPr id="13" name="Content Placeholder 12">
            <a:extLst>
              <a:ext uri="{FF2B5EF4-FFF2-40B4-BE49-F238E27FC236}">
                <a16:creationId xmlns:a16="http://schemas.microsoft.com/office/drawing/2014/main" id="{BF3C4A4A-A560-5662-A4A1-EA20D023BBE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663485" y="4763635"/>
            <a:ext cx="2973488" cy="2096723"/>
          </a:xfrm>
        </p:spPr>
      </p:pic>
      <p:pic>
        <p:nvPicPr>
          <p:cNvPr id="6" name="Picture 7">
            <a:extLst>
              <a:ext uri="{FF2B5EF4-FFF2-40B4-BE49-F238E27FC236}">
                <a16:creationId xmlns:a16="http://schemas.microsoft.com/office/drawing/2014/main" id="{0ADC6386-60C0-4CE1-17AB-AA7C80E8D4B6}"/>
              </a:ext>
            </a:extLst>
          </p:cNvPr>
          <p:cNvPicPr>
            <a:picLocks noChangeAspect="1"/>
          </p:cNvPicPr>
          <p:nvPr/>
        </p:nvPicPr>
        <p:blipFill>
          <a:blip r:embed="rId4"/>
          <a:stretch>
            <a:fillRect/>
          </a:stretch>
        </p:blipFill>
        <p:spPr>
          <a:xfrm>
            <a:off x="7666555" y="927085"/>
            <a:ext cx="2966278" cy="2020366"/>
          </a:xfrm>
          <a:prstGeom prst="rect">
            <a:avLst/>
          </a:prstGeom>
        </p:spPr>
      </p:pic>
    </p:spTree>
    <p:extLst>
      <p:ext uri="{BB962C8B-B14F-4D97-AF65-F5344CB8AC3E}">
        <p14:creationId xmlns:p14="http://schemas.microsoft.com/office/powerpoint/2010/main" val="2933203643"/>
      </p:ext>
    </p:extLst>
  </p:cSld>
  <p:clrMapOvr>
    <a:masterClrMapping/>
  </p:clrMapOvr>
  <mc:AlternateContent xmlns:mc="http://schemas.openxmlformats.org/markup-compatibility/2006" xmlns:p14="http://schemas.microsoft.com/office/powerpoint/2010/main">
    <mc:Choice Requires="p14">
      <p:transition spd="slow" p14:dur="2000" advTm="5363"/>
    </mc:Choice>
    <mc:Fallback xmlns="">
      <p:transition spd="slow" advTm="536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681D38-D1BC-C76E-C052-0F2BDA645DF5}"/>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1101B30A-12ED-FFCA-9EC1-99F35E0A85E8}"/>
              </a:ext>
            </a:extLst>
          </p:cNvPr>
          <p:cNvSpPr>
            <a:spLocks noGrp="1"/>
          </p:cNvSpPr>
          <p:nvPr>
            <p:ph type="title"/>
          </p:nvPr>
        </p:nvSpPr>
        <p:spPr>
          <a:xfrm>
            <a:off x="914400" y="993236"/>
            <a:ext cx="10363200" cy="723902"/>
          </a:xfrm>
        </p:spPr>
        <p:txBody>
          <a:bodyPr/>
          <a:lstStyle/>
          <a:p>
            <a:r>
              <a:rPr lang="en-US"/>
              <a:t>Manufacturing</a:t>
            </a:r>
          </a:p>
        </p:txBody>
      </p:sp>
      <p:sp>
        <p:nvSpPr>
          <p:cNvPr id="12" name="Text Placeholder 3">
            <a:extLst>
              <a:ext uri="{FF2B5EF4-FFF2-40B4-BE49-F238E27FC236}">
                <a16:creationId xmlns:a16="http://schemas.microsoft.com/office/drawing/2014/main" id="{17CAEFDD-8131-0E8F-8E4A-151B1642F048}"/>
              </a:ext>
            </a:extLst>
          </p:cNvPr>
          <p:cNvSpPr txBox="1">
            <a:spLocks/>
          </p:cNvSpPr>
          <p:nvPr/>
        </p:nvSpPr>
        <p:spPr>
          <a:xfrm>
            <a:off x="803189" y="2073443"/>
            <a:ext cx="3275651" cy="2947072"/>
          </a:xfrm>
          <a:prstGeom prst="rect">
            <a:avLst/>
          </a:prstGeom>
        </p:spPr>
        <p:txBody>
          <a:bodyPr vert="horz" lIns="0" tIns="0" rIns="0" bIns="0" rtlCol="0" anchor="t">
            <a:noAutofit/>
          </a:bodyPr>
          <a:lst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2400" b="0" i="1" kern="1200">
                <a:solidFill>
                  <a:schemeClr val="bg1"/>
                </a:solidFill>
                <a:latin typeface="Georgia" panose="02040502050405020303" pitchFamily="18"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bg1"/>
                </a:solidFill>
                <a:latin typeface="+mn-lt"/>
                <a:ea typeface="+mn-ea"/>
                <a:cs typeface="+mn-cs"/>
              </a:defRPr>
            </a:lvl2pPr>
            <a:lvl3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n-lt"/>
                <a:ea typeface="+mn-ea"/>
                <a:cs typeface="+mn-cs"/>
              </a:defRPr>
            </a:lvl3pPr>
            <a:lvl4pPr marL="169863" indent="-169863" algn="l" defTabSz="914400" rtl="0" eaLnBrk="1" latinLnBrk="0" hangingPunct="1">
              <a:lnSpc>
                <a:spcPct val="100000"/>
              </a:lnSpc>
              <a:spcBef>
                <a:spcPts val="0"/>
              </a:spcBef>
              <a:spcAft>
                <a:spcPts val="0"/>
              </a:spcAft>
              <a:buFont typeface="Wingdings" panose="05000000000000000000" pitchFamily="2" charset="2"/>
              <a:buChar char="§"/>
              <a:defRPr sz="1500" kern="1200">
                <a:solidFill>
                  <a:schemeClr val="bg1"/>
                </a:solidFill>
                <a:latin typeface="+mn-lt"/>
                <a:ea typeface="+mn-ea"/>
                <a:cs typeface="+mn-cs"/>
              </a:defRPr>
            </a:lvl4pPr>
            <a:lvl5pPr marL="346075" indent="-17621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bg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500" b="1" kern="1200">
                <a:solidFill>
                  <a:schemeClr val="bg1"/>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bg1"/>
                </a:solidFill>
                <a:latin typeface="+mj-lt"/>
                <a:ea typeface="+mn-ea"/>
                <a:cs typeface="+mn-cs"/>
              </a:defRPr>
            </a:lvl9pPr>
          </a:lstStyle>
          <a:p>
            <a:r>
              <a:rPr lang="en-US" i="0">
                <a:latin typeface="Georgia"/>
              </a:rPr>
              <a:t>- 3D printed design using PLA </a:t>
            </a:r>
            <a:endParaRPr lang="en-US" i="0"/>
          </a:p>
          <a:p>
            <a:pPr lvl="1"/>
            <a:r>
              <a:rPr lang="en-US">
                <a:latin typeface="Georgia"/>
              </a:rPr>
              <a:t>Lightweight</a:t>
            </a:r>
            <a:endParaRPr lang="en-US">
              <a:latin typeface="Franklin Gothic Book"/>
            </a:endParaRPr>
          </a:p>
          <a:p>
            <a:pPr lvl="1"/>
            <a:r>
              <a:rPr lang="en-US">
                <a:latin typeface="Georgia"/>
              </a:rPr>
              <a:t>Cost efficient </a:t>
            </a:r>
            <a:endParaRPr lang="en-US"/>
          </a:p>
          <a:p>
            <a:r>
              <a:rPr lang="en-US" i="0">
                <a:latin typeface="Georgia"/>
              </a:rPr>
              <a:t>- Wire elongation by cauterization</a:t>
            </a:r>
          </a:p>
          <a:p>
            <a:pPr lvl="1"/>
            <a:r>
              <a:rPr lang="en-US">
                <a:latin typeface="Georgia"/>
              </a:rPr>
              <a:t>Connect the motors and </a:t>
            </a:r>
            <a:r>
              <a:rPr lang="en-US" err="1">
                <a:latin typeface="Georgia"/>
              </a:rPr>
              <a:t>PixHawk</a:t>
            </a:r>
            <a:endParaRPr lang="en-US">
              <a:latin typeface="Georgia"/>
            </a:endParaRPr>
          </a:p>
          <a:p>
            <a:pPr>
              <a:buNone/>
            </a:pPr>
            <a:endParaRPr lang="en-US"/>
          </a:p>
          <a:p>
            <a:endParaRPr lang="en-US"/>
          </a:p>
        </p:txBody>
      </p:sp>
      <p:pic>
        <p:nvPicPr>
          <p:cNvPr id="13" name="Picture 12">
            <a:extLst>
              <a:ext uri="{FF2B5EF4-FFF2-40B4-BE49-F238E27FC236}">
                <a16:creationId xmlns:a16="http://schemas.microsoft.com/office/drawing/2014/main" id="{49467371-E95D-3128-3941-90991E5C510D}"/>
              </a:ext>
            </a:extLst>
          </p:cNvPr>
          <p:cNvPicPr>
            <a:picLocks noChangeAspect="1"/>
          </p:cNvPicPr>
          <p:nvPr/>
        </p:nvPicPr>
        <p:blipFill>
          <a:blip r:embed="rId2"/>
          <a:stretch>
            <a:fillRect/>
          </a:stretch>
        </p:blipFill>
        <p:spPr>
          <a:xfrm>
            <a:off x="8382000" y="1769341"/>
            <a:ext cx="3439297" cy="4582797"/>
          </a:xfrm>
          <a:prstGeom prst="rect">
            <a:avLst/>
          </a:prstGeom>
        </p:spPr>
      </p:pic>
      <p:pic>
        <p:nvPicPr>
          <p:cNvPr id="2" name="Picture 2" descr="A picture containing indoor&#10;&#10;Description automatically generated">
            <a:extLst>
              <a:ext uri="{FF2B5EF4-FFF2-40B4-BE49-F238E27FC236}">
                <a16:creationId xmlns:a16="http://schemas.microsoft.com/office/drawing/2014/main" id="{7EBE98CA-2661-5434-E0C4-61635660B8F7}"/>
              </a:ext>
            </a:extLst>
          </p:cNvPr>
          <p:cNvPicPr>
            <a:picLocks noChangeAspect="1"/>
          </p:cNvPicPr>
          <p:nvPr/>
        </p:nvPicPr>
        <p:blipFill>
          <a:blip r:embed="rId3"/>
          <a:stretch>
            <a:fillRect/>
          </a:stretch>
        </p:blipFill>
        <p:spPr>
          <a:xfrm>
            <a:off x="4512737" y="1769341"/>
            <a:ext cx="3435366" cy="4580488"/>
          </a:xfrm>
          <a:prstGeom prst="rect">
            <a:avLst/>
          </a:prstGeom>
        </p:spPr>
      </p:pic>
    </p:spTree>
    <p:extLst>
      <p:ext uri="{BB962C8B-B14F-4D97-AF65-F5344CB8AC3E}">
        <p14:creationId xmlns:p14="http://schemas.microsoft.com/office/powerpoint/2010/main" val="2110809137"/>
      </p:ext>
    </p:extLst>
  </p:cSld>
  <p:clrMapOvr>
    <a:masterClrMapping/>
  </p:clrMapOvr>
  <mc:AlternateContent xmlns:mc="http://schemas.openxmlformats.org/markup-compatibility/2006" xmlns:p14="http://schemas.microsoft.com/office/powerpoint/2010/main">
    <mc:Choice Requires="p14">
      <p:transition spd="slow" p14:dur="2000" advTm="5297"/>
    </mc:Choice>
    <mc:Fallback xmlns="">
      <p:transition spd="slow" advTm="529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CF876E-284E-1087-4F9F-EA3695141651}"/>
              </a:ext>
            </a:extLst>
          </p:cNvPr>
          <p:cNvSpPr>
            <a:spLocks noGrp="1"/>
          </p:cNvSpPr>
          <p:nvPr>
            <p:ph sz="quarter" idx="15"/>
          </p:nvPr>
        </p:nvSpPr>
        <p:spPr/>
        <p:txBody>
          <a:bodyPr/>
          <a:lstStyle/>
          <a:p>
            <a:endParaRPr lang="en-US"/>
          </a:p>
        </p:txBody>
      </p:sp>
      <p:sp>
        <p:nvSpPr>
          <p:cNvPr id="3" name="Content Placeholder 2">
            <a:extLst>
              <a:ext uri="{FF2B5EF4-FFF2-40B4-BE49-F238E27FC236}">
                <a16:creationId xmlns:a16="http://schemas.microsoft.com/office/drawing/2014/main" id="{DAFA3015-5CAA-DCD9-7130-260FAB318B74}"/>
              </a:ext>
            </a:extLst>
          </p:cNvPr>
          <p:cNvSpPr>
            <a:spLocks noGrp="1"/>
          </p:cNvSpPr>
          <p:nvPr>
            <p:ph sz="quarter" idx="16"/>
          </p:nvPr>
        </p:nvSpPr>
        <p:spPr/>
        <p:txBody>
          <a:bodyPr/>
          <a:lstStyle/>
          <a:p>
            <a:endParaRPr lang="en-US"/>
          </a:p>
        </p:txBody>
      </p:sp>
      <p:sp>
        <p:nvSpPr>
          <p:cNvPr id="4" name="Text Placeholder 3">
            <a:extLst>
              <a:ext uri="{FF2B5EF4-FFF2-40B4-BE49-F238E27FC236}">
                <a16:creationId xmlns:a16="http://schemas.microsoft.com/office/drawing/2014/main" id="{41BE2C7A-85B4-66DA-2FE1-554539CAD5EC}"/>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5CD206E3-938D-2DC7-C205-450F9B67A09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8FFDF033-1205-7A50-EF03-263995FF6F6D}"/>
              </a:ext>
            </a:extLst>
          </p:cNvPr>
          <p:cNvSpPr>
            <a:spLocks noGrp="1"/>
          </p:cNvSpPr>
          <p:nvPr>
            <p:ph type="body" idx="28"/>
          </p:nvPr>
        </p:nvSpPr>
        <p:spPr/>
        <p:txBody>
          <a:bodyPr/>
          <a:lstStyle/>
          <a:p>
            <a:endParaRPr lang="en-US"/>
          </a:p>
        </p:txBody>
      </p:sp>
      <p:pic>
        <p:nvPicPr>
          <p:cNvPr id="1026" name="Picture 2">
            <a:extLst>
              <a:ext uri="{FF2B5EF4-FFF2-40B4-BE49-F238E27FC236}">
                <a16:creationId xmlns:a16="http://schemas.microsoft.com/office/drawing/2014/main" id="{000A0501-14C5-1332-B2D0-FBCBC68BE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4512"/>
            <a:ext cx="12192000" cy="576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877090"/>
      </p:ext>
    </p:extLst>
  </p:cSld>
  <p:clrMapOvr>
    <a:masterClrMapping/>
  </p:clrMapOvr>
  <mc:AlternateContent xmlns:mc="http://schemas.openxmlformats.org/markup-compatibility/2006" xmlns:p14="http://schemas.microsoft.com/office/powerpoint/2010/main">
    <mc:Choice Requires="p14">
      <p:transition spd="slow" p14:dur="2000" advTm="6124"/>
    </mc:Choice>
    <mc:Fallback xmlns="">
      <p:transition spd="slow" advTm="612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06E162-51A1-248C-0EC2-D65EEB46291D}"/>
              </a:ext>
            </a:extLst>
          </p:cNvPr>
          <p:cNvSpPr>
            <a:spLocks noGrp="1"/>
          </p:cNvSpPr>
          <p:nvPr>
            <p:ph sz="quarter" idx="16"/>
          </p:nvPr>
        </p:nvSpPr>
        <p:spPr>
          <a:xfrm>
            <a:off x="7067550" y="2073443"/>
            <a:ext cx="4391025" cy="3657602"/>
          </a:xfrm>
        </p:spPr>
        <p:txBody>
          <a:bodyPr vert="horz" lIns="0" tIns="0" rIns="0" bIns="0" rtlCol="0" anchor="t">
            <a:noAutofit/>
          </a:bodyPr>
          <a:lstStyle/>
          <a:p>
            <a:r>
              <a:rPr lang="en-US" i="0" err="1">
                <a:latin typeface="Georgia"/>
              </a:rPr>
              <a:t>QGroundControl</a:t>
            </a:r>
            <a:r>
              <a:rPr lang="en-US" i="0">
                <a:latin typeface="Georgia"/>
              </a:rPr>
              <a:t> (QGC)</a:t>
            </a:r>
            <a:endParaRPr lang="en-US" i="0"/>
          </a:p>
          <a:p>
            <a:r>
              <a:rPr lang="en-US" i="0">
                <a:latin typeface="Georgia"/>
              </a:rPr>
              <a:t>- Configuration of telemetry</a:t>
            </a:r>
          </a:p>
          <a:p>
            <a:r>
              <a:rPr lang="en-US" i="0">
                <a:latin typeface="Georgia"/>
              </a:rPr>
              <a:t>Mission Planner</a:t>
            </a:r>
            <a:endParaRPr lang="en-US" i="0"/>
          </a:p>
          <a:p>
            <a:r>
              <a:rPr lang="en-US" i="0">
                <a:latin typeface="Georgia"/>
              </a:rPr>
              <a:t>- Direct flight organization and landing of aircraft</a:t>
            </a:r>
            <a:endParaRPr lang="en-US" i="0"/>
          </a:p>
          <a:p>
            <a:endParaRPr lang="en-US" i="0"/>
          </a:p>
        </p:txBody>
      </p:sp>
      <p:sp>
        <p:nvSpPr>
          <p:cNvPr id="5" name="Title 4">
            <a:extLst>
              <a:ext uri="{FF2B5EF4-FFF2-40B4-BE49-F238E27FC236}">
                <a16:creationId xmlns:a16="http://schemas.microsoft.com/office/drawing/2014/main" id="{2FDD9BFE-552F-A82B-F70F-54DB324B4D85}"/>
              </a:ext>
            </a:extLst>
          </p:cNvPr>
          <p:cNvSpPr>
            <a:spLocks noGrp="1"/>
          </p:cNvSpPr>
          <p:nvPr>
            <p:ph type="title"/>
          </p:nvPr>
        </p:nvSpPr>
        <p:spPr>
          <a:xfrm>
            <a:off x="914400" y="961184"/>
            <a:ext cx="10363200" cy="914402"/>
          </a:xfrm>
        </p:spPr>
        <p:txBody>
          <a:bodyPr/>
          <a:lstStyle/>
          <a:p>
            <a:r>
              <a:rPr lang="en-US"/>
              <a:t>Ground Control Software</a:t>
            </a:r>
          </a:p>
        </p:txBody>
      </p:sp>
      <p:pic>
        <p:nvPicPr>
          <p:cNvPr id="10" name="Picture 10">
            <a:extLst>
              <a:ext uri="{FF2B5EF4-FFF2-40B4-BE49-F238E27FC236}">
                <a16:creationId xmlns:a16="http://schemas.microsoft.com/office/drawing/2014/main" id="{758A8697-3D96-9121-E794-1D24D6D482FD}"/>
              </a:ext>
            </a:extLst>
          </p:cNvPr>
          <p:cNvPicPr>
            <a:picLocks noGrp="1" noChangeAspect="1"/>
          </p:cNvPicPr>
          <p:nvPr>
            <p:ph sz="quarter" idx="15"/>
          </p:nvPr>
        </p:nvPicPr>
        <p:blipFill>
          <a:blip r:embed="rId2"/>
          <a:stretch>
            <a:fillRect/>
          </a:stretch>
        </p:blipFill>
        <p:spPr>
          <a:xfrm>
            <a:off x="1033309" y="4364028"/>
            <a:ext cx="4563396" cy="2318588"/>
          </a:xfrm>
        </p:spPr>
      </p:pic>
      <p:pic>
        <p:nvPicPr>
          <p:cNvPr id="7" name="Picture 7">
            <a:extLst>
              <a:ext uri="{FF2B5EF4-FFF2-40B4-BE49-F238E27FC236}">
                <a16:creationId xmlns:a16="http://schemas.microsoft.com/office/drawing/2014/main" id="{17F88541-ED5C-E0A2-C178-211CD84FEF68}"/>
              </a:ext>
            </a:extLst>
          </p:cNvPr>
          <p:cNvPicPr>
            <a:picLocks noChangeAspect="1"/>
          </p:cNvPicPr>
          <p:nvPr/>
        </p:nvPicPr>
        <p:blipFill>
          <a:blip r:embed="rId3"/>
          <a:stretch>
            <a:fillRect/>
          </a:stretch>
        </p:blipFill>
        <p:spPr>
          <a:xfrm>
            <a:off x="346543" y="1615808"/>
            <a:ext cx="5949437" cy="2592763"/>
          </a:xfrm>
          <a:prstGeom prst="rect">
            <a:avLst/>
          </a:prstGeom>
        </p:spPr>
      </p:pic>
    </p:spTree>
    <p:extLst>
      <p:ext uri="{BB962C8B-B14F-4D97-AF65-F5344CB8AC3E}">
        <p14:creationId xmlns:p14="http://schemas.microsoft.com/office/powerpoint/2010/main" val="4246151077"/>
      </p:ext>
    </p:extLst>
  </p:cSld>
  <p:clrMapOvr>
    <a:masterClrMapping/>
  </p:clrMapOvr>
  <mc:AlternateContent xmlns:mc="http://schemas.openxmlformats.org/markup-compatibility/2006" xmlns:p14="http://schemas.microsoft.com/office/powerpoint/2010/main">
    <mc:Choice Requires="p14">
      <p:transition spd="slow" p14:dur="2000" advTm="5847"/>
    </mc:Choice>
    <mc:Fallback xmlns="">
      <p:transition spd="slow" advTm="584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0.2"/>
</p:tagLst>
</file>

<file path=ppt/theme/theme1.xml><?xml version="1.0" encoding="utf-8"?>
<a:theme xmlns:a="http://schemas.openxmlformats.org/drawingml/2006/main" name="Sophisticated Business">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E86D1852-C391-438E-B9FC-CC74A9F0FB70}">
  <we:reference id="4b785c87-866c-4bad-85d8-5d1ae467ac9a" version="3.4.0.0" store="EXCatalog" storeType="EXCatalog"/>
  <we:alternateReferences>
    <we:reference id="WA104381909" version="3.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Sophisticated Business</vt:lpstr>
      <vt:lpstr>RAD Roadside Drone</vt:lpstr>
      <vt:lpstr>Scenario &amp; Goal</vt:lpstr>
      <vt:lpstr>GANNT Chart</vt:lpstr>
      <vt:lpstr>Group Member Roles</vt:lpstr>
      <vt:lpstr>Planning</vt:lpstr>
      <vt:lpstr>Design</vt:lpstr>
      <vt:lpstr>Manufacturing</vt:lpstr>
      <vt:lpstr>PowerPoint Presentation</vt:lpstr>
      <vt:lpstr>Ground Control Software</vt:lpstr>
      <vt:lpstr>PowerPoint Presentation</vt:lpstr>
      <vt:lpstr>PowerPoint Presentation</vt:lpstr>
      <vt:lpstr>PowerPoint Presentation</vt:lpstr>
      <vt:lpstr>PowerPoint Presentation</vt:lpstr>
      <vt:lpstr>PowerPoint Presentation</vt:lpstr>
      <vt:lpstr>Limiting Factors</vt:lpstr>
      <vt:lpstr>Skills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revision>2</cp:revision>
  <dcterms:created xsi:type="dcterms:W3CDTF">2014-02-06T21:29:49Z</dcterms:created>
  <dcterms:modified xsi:type="dcterms:W3CDTF">2023-06-12T06:30:33Z</dcterms:modified>
</cp:coreProperties>
</file>